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0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42D7C-878B-4684-80A8-4EEA4D7608DD}" type="datetimeFigureOut">
              <a:rPr lang="zh-CN" altLang="en-US" smtClean="0"/>
              <a:t>2024/12/31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0D5AC-7B36-4BBE-A97C-81175FF0FC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8265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0D5AC-7B36-4BBE-A97C-81175FF0FC5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1167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第一单元 </a:t>
            </a: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认识平面图形</a:t>
            </a:r>
            <a:endParaRPr lang="en-US" altLang="zh-CN" sz="6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整理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和复习</a:t>
            </a:r>
            <a:endParaRPr lang="en-US" altLang="zh-CN" sz="6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806" y="585584"/>
            <a:ext cx="8568952" cy="281949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966" y="3537912"/>
            <a:ext cx="8585611" cy="255538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3608" y="2918746"/>
            <a:ext cx="720080" cy="3524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7784" y="2918746"/>
            <a:ext cx="720080" cy="3524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1960" y="2889840"/>
            <a:ext cx="720080" cy="3524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8144" y="2925010"/>
            <a:ext cx="720080" cy="3524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4328" y="2927983"/>
            <a:ext cx="720080" cy="3524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86109" y="4474016"/>
            <a:ext cx="393758" cy="3524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22658" y="4498206"/>
            <a:ext cx="393758" cy="3524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86109" y="5088939"/>
            <a:ext cx="393758" cy="3524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22658" y="5113129"/>
            <a:ext cx="393758" cy="3524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86109" y="5703862"/>
            <a:ext cx="393758" cy="352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358" y="362689"/>
            <a:ext cx="7534002" cy="300306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84" y="3490020"/>
            <a:ext cx="8623396" cy="289130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2138" y="1526656"/>
            <a:ext cx="393758" cy="3524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2138" y="2129618"/>
            <a:ext cx="393758" cy="3524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6319" y="2780928"/>
            <a:ext cx="393758" cy="3524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8031" y="5386609"/>
            <a:ext cx="946012" cy="28338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8788" y="5696417"/>
            <a:ext cx="717521" cy="28338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0731" y="5001453"/>
            <a:ext cx="2715655" cy="145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43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</Words>
  <Application>Microsoft Office PowerPoint</Application>
  <PresentationFormat>全屏显示(4:3)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8</cp:revision>
  <dcterms:created xsi:type="dcterms:W3CDTF">2022-11-08T02:00:37Z</dcterms:created>
  <dcterms:modified xsi:type="dcterms:W3CDTF">2024-12-31T00:12:36Z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