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第一单元 </a:t>
            </a: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认识平面图形</a:t>
            </a:r>
            <a:endParaRPr lang="en-US" altLang="zh-CN" sz="6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</a:t>
            </a:r>
            <a:r>
              <a:rPr lang="zh-CN" altLang="en-US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七巧板</a:t>
            </a:r>
            <a:endParaRPr lang="en-US" altLang="zh-CN" sz="6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66" y="836712"/>
            <a:ext cx="8568952" cy="352279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722" y="1468953"/>
            <a:ext cx="466725" cy="352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713" y="1508230"/>
            <a:ext cx="466725" cy="352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6807" y="2349414"/>
            <a:ext cx="466725" cy="3524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336914"/>
            <a:ext cx="466725" cy="3524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508" y="2765097"/>
            <a:ext cx="466725" cy="3524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2252" y="2788543"/>
            <a:ext cx="466725" cy="3524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342" y="2753441"/>
            <a:ext cx="466725" cy="3524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2779258"/>
            <a:ext cx="466725" cy="3524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251" y="3186810"/>
            <a:ext cx="648072" cy="3524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4831" y="3189530"/>
            <a:ext cx="1140405" cy="3524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4533" y="3636019"/>
            <a:ext cx="466725" cy="3524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509" y="4053793"/>
            <a:ext cx="466725" cy="352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82" y="752981"/>
            <a:ext cx="8568952" cy="300586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2330" y="3414259"/>
            <a:ext cx="466725" cy="3524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1875" y="3414259"/>
            <a:ext cx="466725" cy="3524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476" y="3390812"/>
            <a:ext cx="466725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3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58" y="3896217"/>
            <a:ext cx="8633985" cy="179633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24" y="548680"/>
            <a:ext cx="8635763" cy="321868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1556792"/>
            <a:ext cx="936104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9502" y="4497397"/>
            <a:ext cx="1971675" cy="12954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6296" y="4509120"/>
            <a:ext cx="168592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58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7</cp:revision>
  <dcterms:created xsi:type="dcterms:W3CDTF">2022-11-08T02:00:37Z</dcterms:created>
  <dcterms:modified xsi:type="dcterms:W3CDTF">2024-12-31T00:09:18Z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