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58" r:id="rId7"/>
  </p:sldIdLst>
  <p:sldSz cx="9144000" cy="6858000" type="screen4x3"/>
  <p:notesSz cx="6858000" cy="9144000"/>
  <p:custDataLst>
    <p:tags r:id="rId8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2" d="100"/>
          <a:sy n="82" d="100"/>
        </p:scale>
        <p:origin x="156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36063" cy="68389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1844824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6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第一单元 </a:t>
            </a:r>
            <a:r>
              <a:rPr lang="en-US" altLang="zh-CN" sz="6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 </a:t>
            </a:r>
            <a:r>
              <a:rPr lang="zh-CN" altLang="en-US" sz="6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认识平面图形</a:t>
            </a:r>
            <a:endParaRPr lang="en-US" altLang="zh-CN" sz="6000" dirty="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6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</a:t>
            </a:r>
            <a:r>
              <a:rPr lang="en-US" altLang="zh-CN" sz="6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3</a:t>
            </a:r>
            <a:r>
              <a:rPr lang="zh-CN" altLang="en-US" sz="6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课时 </a:t>
            </a:r>
            <a:r>
              <a:rPr lang="zh-CN" altLang="en-US" sz="6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 </a:t>
            </a:r>
            <a:r>
              <a:rPr lang="zh-CN" altLang="en-US" sz="6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七巧板</a:t>
            </a:r>
            <a:endParaRPr lang="en-US" altLang="zh-CN" sz="6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图片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966" y="836712"/>
            <a:ext cx="8568952" cy="3522792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51722" y="1468953"/>
            <a:ext cx="466725" cy="35242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88713" y="1508230"/>
            <a:ext cx="466725" cy="35242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96807" y="2349414"/>
            <a:ext cx="466725" cy="35242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68144" y="2336914"/>
            <a:ext cx="466725" cy="35242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2508" y="2765097"/>
            <a:ext cx="466725" cy="35242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12252" y="2788543"/>
            <a:ext cx="466725" cy="352425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59342" y="2753441"/>
            <a:ext cx="466725" cy="352425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4048" y="2779258"/>
            <a:ext cx="466725" cy="352425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50251" y="3186810"/>
            <a:ext cx="648072" cy="352425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74831" y="3189530"/>
            <a:ext cx="1140405" cy="352425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64533" y="3636019"/>
            <a:ext cx="466725" cy="352425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1509" y="4053793"/>
            <a:ext cx="466725" cy="3524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082" y="752981"/>
            <a:ext cx="8568952" cy="3005863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32330" y="3414259"/>
            <a:ext cx="466725" cy="35242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51875" y="3414259"/>
            <a:ext cx="466725" cy="35242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37476" y="3390812"/>
            <a:ext cx="466725" cy="352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9431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958" y="3896217"/>
            <a:ext cx="8633985" cy="1796333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824" y="548680"/>
            <a:ext cx="8635763" cy="3218682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51920" y="1556792"/>
            <a:ext cx="936104" cy="432048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99502" y="4497397"/>
            <a:ext cx="1971675" cy="129540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36296" y="4509120"/>
            <a:ext cx="1685925" cy="1209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8580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29713" cy="68738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940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8</Words>
  <Application>Microsoft Office PowerPoint</Application>
  <PresentationFormat>全屏显示(4:3)</PresentationFormat>
  <Paragraphs>2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1" baseType="lpstr">
      <vt:lpstr>宋体</vt:lpstr>
      <vt:lpstr>微软雅黑</vt:lpstr>
      <vt:lpstr>Arial</vt:lpstr>
      <vt:lpstr>Times New Roman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MM</cp:lastModifiedBy>
  <cp:revision>7</cp:revision>
  <dcterms:created xsi:type="dcterms:W3CDTF">2022-11-08T02:00:37Z</dcterms:created>
  <dcterms:modified xsi:type="dcterms:W3CDTF">2024-12-31T00:09:18Z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2052-12.1.0.19302</vt:lpwstr>
  </property>
  <property fmtid="{D5CDD505-2E9C-101B-9397-08002B2CF9AE}" pid="3" name="ICV">
    <vt:lpwstr>DBCA292D679B48F7893ACB606D038F5B_13</vt:lpwstr>
  </property>
</Properties>
</file>