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9" r:id="rId4"/>
    <p:sldId id="260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C49C6-B026-44CC-A6DB-47B1AD8E2E3B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55C8-4D86-4B84-A76D-8EAE3ECC58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41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C55C8-4D86-4B84-A76D-8EAE3ECC58E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81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C55C8-4D86-4B84-A76D-8EAE3ECC58E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88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 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认识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4" y="523014"/>
            <a:ext cx="8640959" cy="31220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3706978"/>
            <a:ext cx="8640959" cy="260234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271355" y="2109410"/>
            <a:ext cx="1512168" cy="954607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901777" y="2085964"/>
            <a:ext cx="1742231" cy="954607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199347" y="2128737"/>
            <a:ext cx="3536202" cy="948673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20517" y="2134526"/>
            <a:ext cx="1742231" cy="954607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743963" y="2100282"/>
            <a:ext cx="1629492" cy="954607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2458" y="4683668"/>
            <a:ext cx="360040" cy="3429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3215" y="4715090"/>
            <a:ext cx="360040" cy="3429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2458" y="5284013"/>
            <a:ext cx="360040" cy="3429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3215" y="5328542"/>
            <a:ext cx="360040" cy="3429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4637" y="5884358"/>
            <a:ext cx="36004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1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44" y="645914"/>
            <a:ext cx="8639036" cy="25518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97" y="3399457"/>
            <a:ext cx="8640960" cy="2693839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767300" y="2488702"/>
            <a:ext cx="576064" cy="5391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383033" y="2469450"/>
            <a:ext cx="768642" cy="64796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531550" y="2482844"/>
            <a:ext cx="576064" cy="5391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512605" y="2482844"/>
            <a:ext cx="576064" cy="5391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0077" y="5013176"/>
            <a:ext cx="432048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8589" y="5024899"/>
            <a:ext cx="936104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