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9" r:id="rId4"/>
    <p:sldId id="260" r:id="rId5"/>
    <p:sldId id="258" r:id="rId6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C49C6-B026-44CC-A6DB-47B1AD8E2E3B}" type="datetimeFigureOut">
              <a:rPr lang="zh-CN" altLang="en-US" smtClean="0"/>
              <a:t>2024/12/31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C55C8-4D86-4B84-A76D-8EAE3ECC58E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7412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C55C8-4D86-4B84-A76D-8EAE3ECC58E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2815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4C55C8-4D86-4B84-A76D-8EAE3ECC58E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8884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第一单元 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认识平面图形</a:t>
            </a:r>
            <a:endParaRPr lang="en-US" altLang="zh-CN" sz="6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6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认识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平面图形</a:t>
            </a:r>
            <a:endParaRPr lang="en-US" altLang="zh-CN" sz="6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244" y="523014"/>
            <a:ext cx="8640959" cy="312201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3706978"/>
            <a:ext cx="8640959" cy="2602342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1271355" y="2109410"/>
            <a:ext cx="1512168" cy="954607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2901777" y="2085964"/>
            <a:ext cx="1742231" cy="954607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 flipH="1">
            <a:off x="1199347" y="2128737"/>
            <a:ext cx="3536202" cy="948673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720517" y="2134526"/>
            <a:ext cx="1742231" cy="954607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6743963" y="2100282"/>
            <a:ext cx="1629492" cy="954607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2458" y="4683668"/>
            <a:ext cx="360040" cy="3429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3215" y="4715090"/>
            <a:ext cx="360040" cy="3429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2458" y="5284013"/>
            <a:ext cx="360040" cy="3429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3215" y="5328542"/>
            <a:ext cx="360040" cy="3429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4637" y="5884358"/>
            <a:ext cx="36004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11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444" y="645914"/>
            <a:ext cx="8639036" cy="2551894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797" y="3399457"/>
            <a:ext cx="8640960" cy="2693839"/>
          </a:xfrm>
          <a:prstGeom prst="rect">
            <a:avLst/>
          </a:prstGeom>
        </p:spPr>
      </p:pic>
      <p:sp>
        <p:nvSpPr>
          <p:cNvPr id="4" name="椭圆 3"/>
          <p:cNvSpPr/>
          <p:nvPr/>
        </p:nvSpPr>
        <p:spPr>
          <a:xfrm>
            <a:off x="767300" y="2488702"/>
            <a:ext cx="576064" cy="53911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3383033" y="2469450"/>
            <a:ext cx="768642" cy="647963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5531550" y="2482844"/>
            <a:ext cx="576064" cy="53911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7512605" y="2482844"/>
            <a:ext cx="576064" cy="539115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0077" y="5013176"/>
            <a:ext cx="432048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8589" y="5024899"/>
            <a:ext cx="936104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43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11</Words>
  <Application>Microsoft Office PowerPoint</Application>
  <PresentationFormat>全屏显示(4:3)</PresentationFormat>
  <Paragraphs>4</Paragraphs>
  <Slides>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8</cp:revision>
  <dcterms:created xsi:type="dcterms:W3CDTF">2022-11-08T02:00:37Z</dcterms:created>
  <dcterms:modified xsi:type="dcterms:W3CDTF">2024-12-31T00:06:51Z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