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1" r:id="rId5"/>
    <p:sldId id="258" r:id="rId6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F2A38-3F93-4ACE-ADAA-FD4283F6E5AE}" type="datetimeFigureOut">
              <a:rPr lang="zh-CN" altLang="en-US" smtClean="0"/>
              <a:t>2024/12/31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9220E-9E45-4F60-9028-A9B7C8FC31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3388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19220E-9E45-4F60-9028-A9B7C8FC319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480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第一单元 </a:t>
            </a:r>
            <a:r>
              <a:rPr lang="en-US" altLang="zh-CN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认识平面图形</a:t>
            </a:r>
            <a:endParaRPr lang="en-US" altLang="zh-CN" sz="6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平面图形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的拼组</a:t>
            </a:r>
            <a:endParaRPr lang="en-US" altLang="zh-CN" sz="6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684" y="548680"/>
            <a:ext cx="8680160" cy="311280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789040"/>
            <a:ext cx="8683598" cy="2474452"/>
          </a:xfrm>
          <a:prstGeom prst="rect">
            <a:avLst/>
          </a:prstGeom>
        </p:spPr>
      </p:pic>
      <p:sp>
        <p:nvSpPr>
          <p:cNvPr id="5" name="圆角矩形 4"/>
          <p:cNvSpPr/>
          <p:nvPr/>
        </p:nvSpPr>
        <p:spPr>
          <a:xfrm>
            <a:off x="1489049" y="3051936"/>
            <a:ext cx="1080120" cy="576064"/>
          </a:xfrm>
          <a:prstGeom prst="roundRect">
            <a:avLst/>
          </a:prstGeom>
          <a:noFill/>
          <a:ln w="12700"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5387534" y="2871081"/>
            <a:ext cx="864096" cy="787336"/>
          </a:xfrm>
          <a:prstGeom prst="roundRect">
            <a:avLst/>
          </a:prstGeom>
          <a:noFill/>
          <a:ln w="12700"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6586554" y="3051936"/>
            <a:ext cx="1032393" cy="606481"/>
          </a:xfrm>
          <a:prstGeom prst="roundRect">
            <a:avLst/>
          </a:prstGeom>
          <a:noFill/>
          <a:ln w="12700"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8129665" y="3073712"/>
            <a:ext cx="593683" cy="571361"/>
          </a:xfrm>
          <a:prstGeom prst="roundRect">
            <a:avLst/>
          </a:prstGeom>
          <a:noFill/>
          <a:ln w="12700"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6908" y="4693224"/>
            <a:ext cx="466725" cy="3524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4274" y="4643102"/>
            <a:ext cx="682749" cy="3524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9459" y="5327903"/>
            <a:ext cx="466725" cy="35242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7068" y="5327902"/>
            <a:ext cx="682749" cy="3524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1659" y="5330535"/>
            <a:ext cx="682749" cy="35242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2812" y="5956895"/>
            <a:ext cx="466725" cy="352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244" y="429036"/>
            <a:ext cx="8640960" cy="271905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799" y="3212976"/>
            <a:ext cx="8457942" cy="336000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87981" y="1327375"/>
            <a:ext cx="466725" cy="3524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15728" y="2033294"/>
            <a:ext cx="466725" cy="3524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05675" y="2716535"/>
            <a:ext cx="466725" cy="3524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6584" y="3929482"/>
            <a:ext cx="466725" cy="3524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4554" y="5540678"/>
            <a:ext cx="3888432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58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</Words>
  <Application>Microsoft Office PowerPoint</Application>
  <PresentationFormat>全屏显示(4:3)</PresentationFormat>
  <Paragraphs>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9</cp:revision>
  <dcterms:created xsi:type="dcterms:W3CDTF">2022-11-08T02:00:37Z</dcterms:created>
  <dcterms:modified xsi:type="dcterms:W3CDTF">2024-12-31T00:08:47Z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