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7" r:id="rId17"/>
    <p:sldId id="278" r:id="rId18"/>
    <p:sldId id="280" r:id="rId19"/>
    <p:sldId id="281" r:id="rId20"/>
    <p:sldId id="283" r:id="rId21"/>
    <p:sldId id="284" r:id="rId22"/>
    <p:sldId id="286" r:id="rId23"/>
    <p:sldId id="285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24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13.png"/><Relationship Id="rId2" Type="http://schemas.openxmlformats.org/officeDocument/2006/relationships/tags" Target="../tags/tag4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17.png"/><Relationship Id="rId2" Type="http://schemas.openxmlformats.org/officeDocument/2006/relationships/tags" Target="../tags/tag1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Relationship Id="rId3" Type="http://schemas.openxmlformats.org/officeDocument/2006/relationships/image" Target="../media/image20.png"/><Relationship Id="rId2" Type="http://schemas.openxmlformats.org/officeDocument/2006/relationships/tags" Target="../tags/tag17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23.png"/><Relationship Id="rId2" Type="http://schemas.openxmlformats.org/officeDocument/2006/relationships/tags" Target="../tags/tag19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93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19173" y="863209"/>
            <a:ext cx="238016" cy="219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01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77421" y="1932114"/>
            <a:ext cx="2037421" cy="267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77752" y="2447501"/>
            <a:ext cx="1466181" cy="276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84760" y="2972432"/>
            <a:ext cx="2037421" cy="276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96793" y="3487819"/>
            <a:ext cx="2018380" cy="276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9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3821975"/>
            <a:ext cx="11520000" cy="262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>
            <p:custDataLst>
              <p:tags r:id="rId4"/>
            </p:custDataLst>
          </p:nvPr>
        </p:nvSpPr>
        <p:spPr bwMode="white">
          <a:xfrm>
            <a:off x="6829550" y="4012811"/>
            <a:ext cx="2132628" cy="27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>
            <p:custDataLst>
              <p:tags r:id="rId5"/>
            </p:custDataLst>
          </p:nvPr>
        </p:nvSpPr>
        <p:spPr bwMode="white">
          <a:xfrm>
            <a:off x="3240261" y="4537611"/>
            <a:ext cx="2075504" cy="27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>
            <p:custDataLst>
              <p:tags r:id="rId6"/>
            </p:custDataLst>
          </p:nvPr>
        </p:nvSpPr>
        <p:spPr bwMode="white">
          <a:xfrm>
            <a:off x="8819369" y="4537611"/>
            <a:ext cx="1513785" cy="27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>
            <p:custDataLst>
              <p:tags r:id="rId7"/>
            </p:custDataLst>
          </p:nvPr>
        </p:nvSpPr>
        <p:spPr bwMode="white">
          <a:xfrm>
            <a:off x="11056724" y="4547153"/>
            <a:ext cx="618842" cy="25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>
            <p:custDataLst>
              <p:tags r:id="rId8"/>
            </p:custDataLst>
          </p:nvPr>
        </p:nvSpPr>
        <p:spPr bwMode="white">
          <a:xfrm>
            <a:off x="1345650" y="5062411"/>
            <a:ext cx="894942" cy="27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7"/>
          <p:cNvSpPr/>
          <p:nvPr>
            <p:custDataLst>
              <p:tags r:id="rId9"/>
            </p:custDataLst>
          </p:nvPr>
        </p:nvSpPr>
        <p:spPr bwMode="white">
          <a:xfrm>
            <a:off x="6658179" y="5052869"/>
            <a:ext cx="1751801" cy="27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8"/>
          <p:cNvSpPr/>
          <p:nvPr>
            <p:custDataLst>
              <p:tags r:id="rId10"/>
            </p:custDataLst>
          </p:nvPr>
        </p:nvSpPr>
        <p:spPr bwMode="white">
          <a:xfrm>
            <a:off x="5601385" y="5587211"/>
            <a:ext cx="2046942" cy="26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9"/>
          <p:cNvSpPr/>
          <p:nvPr>
            <p:custDataLst>
              <p:tags r:id="rId11"/>
            </p:custDataLst>
          </p:nvPr>
        </p:nvSpPr>
        <p:spPr bwMode="white">
          <a:xfrm>
            <a:off x="8333815" y="5587211"/>
            <a:ext cx="2037421" cy="26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702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24363" y="987793"/>
            <a:ext cx="904462" cy="267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61256" y="987793"/>
            <a:ext cx="2970446" cy="267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2264" y="1504251"/>
            <a:ext cx="323702" cy="267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52264" y="1504251"/>
            <a:ext cx="4579438" cy="267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2264" y="2030274"/>
            <a:ext cx="4884099" cy="267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4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13851" y="1340104"/>
            <a:ext cx="2180231" cy="276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51008" y="1340104"/>
            <a:ext cx="1190082" cy="276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0347" y="1845728"/>
            <a:ext cx="323702" cy="276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01388" y="2341812"/>
            <a:ext cx="1513785" cy="276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29223" y="2351352"/>
            <a:ext cx="1513785" cy="267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7685" y="2847436"/>
            <a:ext cx="1475702" cy="267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19834" y="2847436"/>
            <a:ext cx="1466181" cy="267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30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71438" y="2343104"/>
            <a:ext cx="1466181" cy="286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00528" y="2849131"/>
            <a:ext cx="1475702" cy="27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3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80" y="3284765"/>
            <a:ext cx="11520000" cy="2948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4"/>
            </p:custDataLst>
          </p:nvPr>
        </p:nvSpPr>
        <p:spPr bwMode="white">
          <a:xfrm>
            <a:off x="10754460" y="4391557"/>
            <a:ext cx="295140" cy="267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>
            <p:custDataLst>
              <p:tags r:id="rId5"/>
            </p:custDataLst>
          </p:nvPr>
        </p:nvSpPr>
        <p:spPr bwMode="white">
          <a:xfrm>
            <a:off x="10821104" y="4935412"/>
            <a:ext cx="199933" cy="152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>
            <p:custDataLst>
              <p:tags r:id="rId6"/>
            </p:custDataLst>
          </p:nvPr>
        </p:nvSpPr>
        <p:spPr bwMode="white">
          <a:xfrm>
            <a:off x="10754460" y="5899085"/>
            <a:ext cx="285619" cy="25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73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0842" y="872892"/>
            <a:ext cx="4046280" cy="27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56859" y="872892"/>
            <a:ext cx="2922842" cy="27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38611" y="1379347"/>
            <a:ext cx="609322" cy="27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9190" y="1379347"/>
            <a:ext cx="1466181" cy="267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77884" y="2373146"/>
            <a:ext cx="5312528" cy="27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54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67702" y="2349374"/>
            <a:ext cx="333223" cy="266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90942" y="2358903"/>
            <a:ext cx="599801" cy="266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81685" y="2873442"/>
            <a:ext cx="228495" cy="219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274095"/>
            <a:ext cx="11520000" cy="1429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>
            <p:custDataLst>
              <p:tags r:id="rId4"/>
            </p:custDataLst>
          </p:nvPr>
        </p:nvSpPr>
        <p:spPr bwMode="white">
          <a:xfrm>
            <a:off x="1177884" y="4855357"/>
            <a:ext cx="7740297" cy="276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198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71239" y="1017335"/>
            <a:ext cx="2265917" cy="27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76694" y="1525683"/>
            <a:ext cx="1989818" cy="268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23438" y="1525683"/>
            <a:ext cx="1999338" cy="268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88200"/>
            <a:ext cx="11520000" cy="3481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9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065" y="3573055"/>
            <a:ext cx="11520000" cy="3050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>
            <p:custDataLst>
              <p:tags r:id="rId4"/>
            </p:custDataLst>
          </p:nvPr>
        </p:nvSpPr>
        <p:spPr bwMode="white">
          <a:xfrm>
            <a:off x="2322907" y="4755188"/>
            <a:ext cx="609322" cy="257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>
            <p:custDataLst>
              <p:tags r:id="rId5"/>
            </p:custDataLst>
          </p:nvPr>
        </p:nvSpPr>
        <p:spPr bwMode="white">
          <a:xfrm>
            <a:off x="4750676" y="4745655"/>
            <a:ext cx="2599140" cy="276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>
            <p:custDataLst>
              <p:tags r:id="rId6"/>
            </p:custDataLst>
          </p:nvPr>
        </p:nvSpPr>
        <p:spPr bwMode="white">
          <a:xfrm>
            <a:off x="1189949" y="5756188"/>
            <a:ext cx="8025917" cy="276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45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24165" y="881991"/>
            <a:ext cx="238016" cy="219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71700" y="2428875"/>
            <a:ext cx="7848600" cy="20002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226"/>
          <a:stretch>
            <a:fillRect/>
          </a:stretch>
        </p:blipFill>
        <p:spPr>
          <a:xfrm>
            <a:off x="539750" y="720090"/>
            <a:ext cx="11520170" cy="1500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7752" y="1282023"/>
            <a:ext cx="10072859" cy="276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01652" y="1786891"/>
            <a:ext cx="752132" cy="276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21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021"/>
          <a:stretch>
            <a:fillRect/>
          </a:stretch>
        </p:blipFill>
        <p:spPr>
          <a:xfrm>
            <a:off x="479425" y="908775"/>
            <a:ext cx="11520170" cy="2422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31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43735" y="1492430"/>
            <a:ext cx="285619" cy="257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78340" y="1419860"/>
            <a:ext cx="730250" cy="32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20165" y="2035993"/>
            <a:ext cx="276099" cy="267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39175" y="2035810"/>
            <a:ext cx="603885" cy="26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72000" y="2481580"/>
            <a:ext cx="633095" cy="364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70290" y="2571115"/>
            <a:ext cx="752475" cy="27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22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66909" y="1463612"/>
            <a:ext cx="228495" cy="209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33289" y="3103374"/>
            <a:ext cx="218975" cy="209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3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66247" y="910885"/>
            <a:ext cx="238016" cy="229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25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37884" y="910550"/>
            <a:ext cx="228495" cy="209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71173" y="3644944"/>
            <a:ext cx="238016" cy="219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72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57123" y="862933"/>
            <a:ext cx="238016" cy="219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33685" y="2425671"/>
            <a:ext cx="209454" cy="209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11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33024" y="901068"/>
            <a:ext cx="209454" cy="209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36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67305" y="891965"/>
            <a:ext cx="228495" cy="219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COMMONDATA" val="eyJoZGlkIjoiZTM5NjVjNGFlOTRkOGY4YmYwZjdlOTY3YjUyNmU5Nm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2023-01-04T13:19:38Z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