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9" r:id="rId9"/>
    <p:sldId id="270" r:id="rId10"/>
    <p:sldId id="272" r:id="rId11"/>
    <p:sldId id="274" r:id="rId12"/>
    <p:sldId id="276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8.png"/><Relationship Id="rId2" Type="http://schemas.openxmlformats.org/officeDocument/2006/relationships/tags" Target="../tags/tag2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9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tags" Target="../tags/tag30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4.png"/><Relationship Id="rId2" Type="http://schemas.openxmlformats.org/officeDocument/2006/relationships/tags" Target="../tags/tag1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56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720" y="2636430"/>
            <a:ext cx="11520000" cy="1745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9884" y="1360137"/>
            <a:ext cx="599801" cy="26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6380" y="1360137"/>
            <a:ext cx="618842" cy="26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5801" y="1914285"/>
            <a:ext cx="238016" cy="219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875" y="1784985"/>
            <a:ext cx="266700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4743" y="2458880"/>
            <a:ext cx="209454" cy="219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2132" y="2430217"/>
            <a:ext cx="4170049" cy="27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264" y="2974811"/>
            <a:ext cx="609322" cy="26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491775"/>
            <a:ext cx="11520000" cy="2146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4015041" y="3615773"/>
            <a:ext cx="609322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>
            <p:custDataLst>
              <p:tags r:id="rId5"/>
            </p:custDataLst>
          </p:nvPr>
        </p:nvSpPr>
        <p:spPr bwMode="white">
          <a:xfrm>
            <a:off x="10622380" y="3606235"/>
            <a:ext cx="609322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>
            <p:custDataLst>
              <p:tags r:id="rId6"/>
            </p:custDataLst>
          </p:nvPr>
        </p:nvSpPr>
        <p:spPr bwMode="white">
          <a:xfrm>
            <a:off x="892264" y="4149922"/>
            <a:ext cx="599801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>
            <p:custDataLst>
              <p:tags r:id="rId7"/>
            </p:custDataLst>
          </p:nvPr>
        </p:nvSpPr>
        <p:spPr bwMode="white">
          <a:xfrm>
            <a:off x="2168033" y="4149922"/>
            <a:ext cx="1761322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>
            <p:custDataLst>
              <p:tags r:id="rId8"/>
            </p:custDataLst>
          </p:nvPr>
        </p:nvSpPr>
        <p:spPr bwMode="white">
          <a:xfrm>
            <a:off x="4595801" y="4149922"/>
            <a:ext cx="1180561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>
            <p:custDataLst>
              <p:tags r:id="rId9"/>
            </p:custDataLst>
          </p:nvPr>
        </p:nvSpPr>
        <p:spPr bwMode="white">
          <a:xfrm>
            <a:off x="6452330" y="4149922"/>
            <a:ext cx="1761322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>
            <p:custDataLst>
              <p:tags r:id="rId10"/>
            </p:custDataLst>
          </p:nvPr>
        </p:nvSpPr>
        <p:spPr bwMode="white">
          <a:xfrm>
            <a:off x="4643404" y="4703148"/>
            <a:ext cx="228495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1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950" y="1672676"/>
            <a:ext cx="5702876" cy="5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0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45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284765"/>
            <a:ext cx="11520000" cy="2154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41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7801" y="1963047"/>
            <a:ext cx="599801" cy="26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0512" y="2007692"/>
            <a:ext cx="618842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8280" y="2007692"/>
            <a:ext cx="618842" cy="26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0099" y="2007692"/>
            <a:ext cx="609322" cy="26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8363" y="3180923"/>
            <a:ext cx="10063338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264" y="3724615"/>
            <a:ext cx="10348958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2264" y="4268307"/>
            <a:ext cx="3313190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4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6644" y="862992"/>
            <a:ext cx="209454" cy="20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404" y="3541717"/>
            <a:ext cx="10044297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264" y="4085088"/>
            <a:ext cx="6873917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49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14625" y="2524125"/>
            <a:ext cx="6762750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5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9090" y="1320719"/>
            <a:ext cx="609322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65322" y="1320719"/>
            <a:ext cx="323702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2644" y="1787944"/>
            <a:ext cx="599801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2363" y="1787944"/>
            <a:ext cx="323702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9223" y="2255170"/>
            <a:ext cx="599801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80429" y="2245635"/>
            <a:ext cx="628363" cy="27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6049" y="2703326"/>
            <a:ext cx="609322" cy="27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71305" y="2712861"/>
            <a:ext cx="618842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70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3768" y="1302464"/>
            <a:ext cx="238016" cy="219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6909" y="2696559"/>
            <a:ext cx="238016" cy="219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9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5338" y="920261"/>
            <a:ext cx="238016" cy="209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3140620"/>
            <a:ext cx="11520000" cy="226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4679216" y="3264893"/>
            <a:ext cx="209454" cy="21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8066" y="901207"/>
            <a:ext cx="209454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75" y="3068865"/>
            <a:ext cx="11520000" cy="2653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7163179" y="3345707"/>
            <a:ext cx="228495" cy="21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8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9785" y="863119"/>
            <a:ext cx="228495" cy="21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7752" y="1939448"/>
            <a:ext cx="3608330" cy="28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3520" y="3463758"/>
            <a:ext cx="8083041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8661" y="3968686"/>
            <a:ext cx="8492429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132" y="4473614"/>
            <a:ext cx="3465520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4920525"/>
            <a:ext cx="11520000" cy="994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2978093" y="5513181"/>
            <a:ext cx="894942" cy="26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4539481" y="5513181"/>
            <a:ext cx="1742280" cy="26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6967250" y="5513181"/>
            <a:ext cx="894942" cy="26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7"/>
            </p:custDataLst>
          </p:nvPr>
        </p:nvSpPr>
        <p:spPr bwMode="white">
          <a:xfrm>
            <a:off x="8528638" y="5503622"/>
            <a:ext cx="1751801" cy="27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7570" y="1331249"/>
            <a:ext cx="2351603" cy="27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5090" y="1837440"/>
            <a:ext cx="894942" cy="26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46743" y="1837440"/>
            <a:ext cx="2665785" cy="26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132" y="2334080"/>
            <a:ext cx="599801" cy="27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1768" y="2343630"/>
            <a:ext cx="2046942" cy="26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5157" y="2343630"/>
            <a:ext cx="2027900" cy="26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202850"/>
            <a:ext cx="11520000" cy="1540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4477947" y="3346353"/>
            <a:ext cx="913983" cy="27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10761584" y="3355919"/>
            <a:ext cx="923504" cy="25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6"/>
            </p:custDataLst>
          </p:nvPr>
        </p:nvSpPr>
        <p:spPr bwMode="white">
          <a:xfrm>
            <a:off x="1336129" y="3853397"/>
            <a:ext cx="1742280" cy="27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7"/>
            </p:custDataLst>
          </p:nvPr>
        </p:nvSpPr>
        <p:spPr bwMode="white">
          <a:xfrm>
            <a:off x="5753716" y="3853397"/>
            <a:ext cx="1466181" cy="27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>
            <p:custDataLst>
              <p:tags r:id="rId8"/>
            </p:custDataLst>
          </p:nvPr>
        </p:nvSpPr>
        <p:spPr bwMode="white">
          <a:xfrm>
            <a:off x="11351865" y="3862964"/>
            <a:ext cx="323702" cy="25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>
            <p:custDataLst>
              <p:tags r:id="rId9"/>
            </p:custDataLst>
          </p:nvPr>
        </p:nvSpPr>
        <p:spPr bwMode="white">
          <a:xfrm>
            <a:off x="1336129" y="4360441"/>
            <a:ext cx="333223" cy="26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>
            <p:custDataLst>
              <p:tags r:id="rId10"/>
            </p:custDataLst>
          </p:nvPr>
        </p:nvSpPr>
        <p:spPr bwMode="white">
          <a:xfrm>
            <a:off x="5468096" y="4360441"/>
            <a:ext cx="1761322" cy="26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COMMONDATA" val="eyJoZGlkIjoiZTM5NjVjNGFlOTRkOGY4YmYwZjdlOTY3YjUyNmU5Nm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