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48075" y="836930"/>
            <a:ext cx="4752975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43200" y="2905125"/>
            <a:ext cx="67056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20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95735" y="1634877"/>
            <a:ext cx="228495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8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66776" y="1283167"/>
            <a:ext cx="199933" cy="200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5801" y="2189962"/>
            <a:ext cx="228495" cy="209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3355" y="3115848"/>
            <a:ext cx="199933" cy="200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9619" y="1386950"/>
            <a:ext cx="1399537" cy="25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5355" y="1386950"/>
            <a:ext cx="1704198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9619" y="1844287"/>
            <a:ext cx="1666115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3619" y="1844287"/>
            <a:ext cx="1666115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5735" y="2320680"/>
            <a:ext cx="228495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1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6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8314" y="853342"/>
            <a:ext cx="590280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7801" y="853342"/>
            <a:ext cx="571239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0214" y="853342"/>
            <a:ext cx="580760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8595" y="1339088"/>
            <a:ext cx="238016" cy="20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7520" y="2234384"/>
            <a:ext cx="580760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65851" y="2234384"/>
            <a:ext cx="2522975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223" y="2691557"/>
            <a:ext cx="1266247" cy="26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58710" y="3615427"/>
            <a:ext cx="1113917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90942" y="3615427"/>
            <a:ext cx="1132958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42214" y="3615427"/>
            <a:ext cx="1132958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