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48075" y="836930"/>
            <a:ext cx="4752975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3120" y="2890520"/>
            <a:ext cx="10525125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06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30375" y="2113280"/>
            <a:ext cx="418465" cy="37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14285" y="2113280"/>
            <a:ext cx="459740" cy="37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90355" y="2165350"/>
            <a:ext cx="289560" cy="321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67900" y="2744202"/>
            <a:ext cx="276099" cy="248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51825" y="2694940"/>
            <a:ext cx="312420" cy="297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21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20231" y="1426136"/>
            <a:ext cx="238016" cy="209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20231" y="1941425"/>
            <a:ext cx="228495" cy="20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20231" y="2456714"/>
            <a:ext cx="238016" cy="20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43338" y="2991088"/>
            <a:ext cx="228495" cy="20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98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34413" y="1379083"/>
            <a:ext cx="1380495" cy="267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3834" y="1388635"/>
            <a:ext cx="323702" cy="248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5289" y="1379083"/>
            <a:ext cx="314181" cy="267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41355" y="1379083"/>
            <a:ext cx="599801" cy="267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77223" y="1904440"/>
            <a:ext cx="571239" cy="248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86347" y="2401141"/>
            <a:ext cx="314181" cy="257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38214" y="2410693"/>
            <a:ext cx="571239" cy="257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888958" y="2410693"/>
            <a:ext cx="580760" cy="248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39404" y="2916946"/>
            <a:ext cx="580760" cy="257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262578" y="2916946"/>
            <a:ext cx="580760" cy="257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14578" y="2916946"/>
            <a:ext cx="1094876" cy="267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403735" y="2916946"/>
            <a:ext cx="571239" cy="267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22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69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5900" y="1312064"/>
            <a:ext cx="285619" cy="248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27702" y="1312064"/>
            <a:ext cx="285619" cy="248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05322" y="1818184"/>
            <a:ext cx="314181" cy="248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86876" y="2324304"/>
            <a:ext cx="2494413" cy="257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04661" y="2830423"/>
            <a:ext cx="590280" cy="257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94611" y="2830423"/>
            <a:ext cx="847338" cy="267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19438" y="3346092"/>
            <a:ext cx="571239" cy="267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52264" y="3346092"/>
            <a:ext cx="571239" cy="257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04264" y="3346092"/>
            <a:ext cx="828297" cy="257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2023-01-04T15:42:45Z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