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5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14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339074" y="4300882"/>
            <a:ext cx="304661" cy="2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14909" y="4300882"/>
            <a:ext cx="304661" cy="2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66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8446" y="2615316"/>
            <a:ext cx="856859" cy="266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95603" y="2615316"/>
            <a:ext cx="590280" cy="266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66181" y="2615316"/>
            <a:ext cx="590280" cy="266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36760" y="2615316"/>
            <a:ext cx="590280" cy="266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80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6479" y="2249380"/>
            <a:ext cx="2941884" cy="267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89818" y="2249380"/>
            <a:ext cx="2989487" cy="25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3223" y="2698636"/>
            <a:ext cx="10196628" cy="25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28"/>
          <a:stretch>
            <a:fillRect/>
          </a:stretch>
        </p:blipFill>
        <p:spPr>
          <a:xfrm>
            <a:off x="539750" y="720090"/>
            <a:ext cx="11520170" cy="2500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86876" y="2034939"/>
            <a:ext cx="1132958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28363" y="2034939"/>
            <a:ext cx="1390016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8231" y="2482781"/>
            <a:ext cx="1932694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46743" y="2482781"/>
            <a:ext cx="1942214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86876" y="2930623"/>
            <a:ext cx="1132958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37487" y="2930623"/>
            <a:ext cx="1123438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8120" y="908685"/>
            <a:ext cx="3905250" cy="1104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9560" y="2637155"/>
            <a:ext cx="90678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95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14776" y="1672321"/>
            <a:ext cx="199933" cy="199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47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25090" y="1655269"/>
            <a:ext cx="323702" cy="25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3123" y="1655269"/>
            <a:ext cx="304661" cy="25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32694" y="1655269"/>
            <a:ext cx="304661" cy="25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75107" y="1655269"/>
            <a:ext cx="314181" cy="25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01190" y="2561907"/>
            <a:ext cx="314181" cy="25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53123" y="2561907"/>
            <a:ext cx="314181" cy="25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47074" y="2552363"/>
            <a:ext cx="314181" cy="26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41685" y="2552363"/>
            <a:ext cx="323702" cy="26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38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0628" y="1349719"/>
            <a:ext cx="304661" cy="25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7652" y="1349719"/>
            <a:ext cx="304661" cy="25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80033" y="1349719"/>
            <a:ext cx="323702" cy="25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5008" y="1817239"/>
            <a:ext cx="314181" cy="25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44264" y="1817239"/>
            <a:ext cx="314181" cy="25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57652" y="1826780"/>
            <a:ext cx="314181" cy="248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66909" y="1826780"/>
            <a:ext cx="314181" cy="248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70776" y="1826780"/>
            <a:ext cx="314181" cy="248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43074" y="2294299"/>
            <a:ext cx="1123438" cy="267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66842" y="2771360"/>
            <a:ext cx="1123438" cy="25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57586" y="3238879"/>
            <a:ext cx="1132958" cy="267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05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5537" y="1321096"/>
            <a:ext cx="276099" cy="248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55537" y="2265676"/>
            <a:ext cx="276099" cy="25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89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68231" y="1883163"/>
            <a:ext cx="2618181" cy="26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8231" y="2836575"/>
            <a:ext cx="6807272" cy="257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0776" y="3780453"/>
            <a:ext cx="599801" cy="26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38942" y="3780453"/>
            <a:ext cx="4122446" cy="26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80033" y="3789988"/>
            <a:ext cx="580760" cy="257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08198" y="3789988"/>
            <a:ext cx="1428099" cy="257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11173" y="4257160"/>
            <a:ext cx="2741950" cy="26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41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27834" y="1292841"/>
            <a:ext cx="218975" cy="210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5801" y="3087745"/>
            <a:ext cx="228495" cy="200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54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8214" y="834641"/>
            <a:ext cx="209454" cy="200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