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71" r:id="rId11"/>
    <p:sldId id="272" r:id="rId12"/>
    <p:sldId id="273" r:id="rId13"/>
    <p:sldId id="274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2.png"/><Relationship Id="rId2" Type="http://schemas.openxmlformats.org/officeDocument/2006/relationships/tags" Target="../tags/tag8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37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289" y="1206601"/>
            <a:ext cx="5312528" cy="2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5289" y="1635956"/>
            <a:ext cx="5312528" cy="2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5768" y="2065310"/>
            <a:ext cx="4103404" cy="26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5768" y="2494665"/>
            <a:ext cx="4103404" cy="26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7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4528" y="3348027"/>
            <a:ext cx="10482247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429" y="3776510"/>
            <a:ext cx="1789884" cy="257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8120" y="908685"/>
            <a:ext cx="3905250" cy="1104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9100" y="2966720"/>
            <a:ext cx="373380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3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38300" y="2263140"/>
            <a:ext cx="347345" cy="24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6580" y="2244725"/>
            <a:ext cx="539115" cy="258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18550" y="2244725"/>
            <a:ext cx="570865" cy="258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38935" y="2681605"/>
            <a:ext cx="443230" cy="30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0980" y="2708910"/>
            <a:ext cx="470535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90330" y="2708275"/>
            <a:ext cx="565785" cy="28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71834" y="3256431"/>
            <a:ext cx="228495" cy="20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09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336760" y="1426130"/>
            <a:ext cx="1123438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36760" y="1912788"/>
            <a:ext cx="1132958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36760" y="2399446"/>
            <a:ext cx="1132958" cy="248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36760" y="2867019"/>
            <a:ext cx="1123438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81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05586" y="1865212"/>
            <a:ext cx="1923173" cy="2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46016" y="1865212"/>
            <a:ext cx="590280" cy="2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429" y="2351927"/>
            <a:ext cx="1390016" cy="2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70776" y="2351927"/>
            <a:ext cx="1123438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7520" y="2829099"/>
            <a:ext cx="1942214" cy="2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38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09917" y="2331636"/>
            <a:ext cx="599801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8975" y="2331636"/>
            <a:ext cx="1989818" cy="2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27570" y="2331636"/>
            <a:ext cx="1989818" cy="2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57454" y="2808451"/>
            <a:ext cx="4512793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13520" y="3304340"/>
            <a:ext cx="399867" cy="2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52"/>
          <a:stretch>
            <a:fillRect/>
          </a:stretch>
        </p:blipFill>
        <p:spPr>
          <a:xfrm>
            <a:off x="539750" y="720090"/>
            <a:ext cx="11520170" cy="2879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20363" y="1817780"/>
            <a:ext cx="1266247" cy="257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7388" y="1817780"/>
            <a:ext cx="6178909" cy="257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429" y="2295076"/>
            <a:ext cx="8692363" cy="26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9884" y="2781918"/>
            <a:ext cx="571239" cy="23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71900" y="2772372"/>
            <a:ext cx="6883438" cy="26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8909" y="3259214"/>
            <a:ext cx="5379173" cy="257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14247" y="3259214"/>
            <a:ext cx="4474710" cy="257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100" y="3716565"/>
            <a:ext cx="11520000" cy="2193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>
            <p:custDataLst>
              <p:tags r:id="rId4"/>
            </p:custDataLst>
          </p:nvPr>
        </p:nvSpPr>
        <p:spPr bwMode="white">
          <a:xfrm>
            <a:off x="1216157" y="5118753"/>
            <a:ext cx="10491768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>
            <p:custDataLst>
              <p:tags r:id="rId5"/>
            </p:custDataLst>
          </p:nvPr>
        </p:nvSpPr>
        <p:spPr bwMode="white">
          <a:xfrm>
            <a:off x="921017" y="5547994"/>
            <a:ext cx="5474380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44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010" y="2924720"/>
            <a:ext cx="11520000" cy="3590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2556109" y="3943742"/>
            <a:ext cx="4093884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5"/>
            </p:custDataLst>
          </p:nvPr>
        </p:nvSpPr>
        <p:spPr bwMode="white">
          <a:xfrm>
            <a:off x="2546588" y="4381826"/>
            <a:ext cx="913983" cy="2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>
            <p:custDataLst>
              <p:tags r:id="rId6"/>
            </p:custDataLst>
          </p:nvPr>
        </p:nvSpPr>
        <p:spPr bwMode="white">
          <a:xfrm>
            <a:off x="2556109" y="4800863"/>
            <a:ext cx="2475371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>
            <p:custDataLst>
              <p:tags r:id="rId7"/>
            </p:custDataLst>
          </p:nvPr>
        </p:nvSpPr>
        <p:spPr bwMode="white">
          <a:xfrm>
            <a:off x="5259976" y="4800863"/>
            <a:ext cx="2475371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>
            <p:custDataLst>
              <p:tags r:id="rId8"/>
            </p:custDataLst>
          </p:nvPr>
        </p:nvSpPr>
        <p:spPr bwMode="white">
          <a:xfrm>
            <a:off x="2280010" y="5229424"/>
            <a:ext cx="1932694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>
            <p:custDataLst>
              <p:tags r:id="rId9"/>
            </p:custDataLst>
          </p:nvPr>
        </p:nvSpPr>
        <p:spPr bwMode="white">
          <a:xfrm>
            <a:off x="4450720" y="5229424"/>
            <a:ext cx="1799404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>
            <p:custDataLst>
              <p:tags r:id="rId10"/>
            </p:custDataLst>
          </p:nvPr>
        </p:nvSpPr>
        <p:spPr bwMode="white">
          <a:xfrm>
            <a:off x="6478621" y="5229424"/>
            <a:ext cx="2342082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9"/>
          <p:cNvSpPr/>
          <p:nvPr>
            <p:custDataLst>
              <p:tags r:id="rId11"/>
            </p:custDataLst>
          </p:nvPr>
        </p:nvSpPr>
        <p:spPr bwMode="white">
          <a:xfrm>
            <a:off x="2575150" y="5657985"/>
            <a:ext cx="1437619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0"/>
          <p:cNvSpPr/>
          <p:nvPr>
            <p:custDataLst>
              <p:tags r:id="rId12"/>
            </p:custDataLst>
          </p:nvPr>
        </p:nvSpPr>
        <p:spPr bwMode="white">
          <a:xfrm>
            <a:off x="4241266" y="5686555"/>
            <a:ext cx="257057" cy="190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1"/>
          <p:cNvSpPr/>
          <p:nvPr>
            <p:custDataLst>
              <p:tags r:id="rId13"/>
            </p:custDataLst>
          </p:nvPr>
        </p:nvSpPr>
        <p:spPr bwMode="white">
          <a:xfrm>
            <a:off x="4584010" y="5657985"/>
            <a:ext cx="1132958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2"/>
          <p:cNvSpPr/>
          <p:nvPr>
            <p:custDataLst>
              <p:tags r:id="rId14"/>
            </p:custDataLst>
          </p:nvPr>
        </p:nvSpPr>
        <p:spPr bwMode="white">
          <a:xfrm>
            <a:off x="5926423" y="5686555"/>
            <a:ext cx="257057" cy="19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3"/>
          <p:cNvSpPr/>
          <p:nvPr>
            <p:custDataLst>
              <p:tags r:id="rId15"/>
            </p:custDataLst>
          </p:nvPr>
        </p:nvSpPr>
        <p:spPr bwMode="white">
          <a:xfrm>
            <a:off x="6269167" y="5657985"/>
            <a:ext cx="1675636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57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4545" y="1655540"/>
            <a:ext cx="1380495" cy="24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15768" y="2075578"/>
            <a:ext cx="4798413" cy="25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9190" y="2505163"/>
            <a:ext cx="1656595" cy="25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ZTM5NjVjNGFlOTRkOGY4YmYwZjdlOTY3YjUyNmU5Nm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