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6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8382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76272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08120" y="908685"/>
            <a:ext cx="3905250" cy="1104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14625" y="2890520"/>
            <a:ext cx="6762750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89093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0284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64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77424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920" y="116115"/>
            <a:ext cx="11520000" cy="5161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974"/>
          <a:stretch>
            <a:fillRect/>
          </a:stretch>
        </p:blipFill>
        <p:spPr>
          <a:xfrm>
            <a:off x="563880" y="5128895"/>
            <a:ext cx="10134600" cy="1441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185"/>
          <a:stretch>
            <a:fillRect/>
          </a:stretch>
        </p:blipFill>
        <p:spPr>
          <a:xfrm>
            <a:off x="623570" y="621120"/>
            <a:ext cx="10134600" cy="4424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85421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