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9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81475" y="1052830"/>
            <a:ext cx="3829050" cy="1133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52550" y="2966720"/>
            <a:ext cx="948690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25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85884" y="1589024"/>
            <a:ext cx="209454" cy="210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47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04859" y="1302009"/>
            <a:ext cx="199933" cy="200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47074" y="1282926"/>
            <a:ext cx="285619" cy="22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69785" y="1282926"/>
            <a:ext cx="190413" cy="257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96595" y="1779065"/>
            <a:ext cx="285619" cy="190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87206" y="2666391"/>
            <a:ext cx="314181" cy="267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05719" y="2666391"/>
            <a:ext cx="323702" cy="267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43272" y="2666391"/>
            <a:ext cx="314181" cy="267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32826" y="2178504"/>
            <a:ext cx="580760" cy="266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04793" y="2645607"/>
            <a:ext cx="590280" cy="257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72628" y="3980186"/>
            <a:ext cx="580760" cy="257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15173" y="4437757"/>
            <a:ext cx="590280" cy="257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452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84958" y="863309"/>
            <a:ext cx="580760" cy="210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20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57983" y="2577805"/>
            <a:ext cx="856859" cy="26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56925" y="2577805"/>
            <a:ext cx="2751471" cy="26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10181" y="3501944"/>
            <a:ext cx="1123438" cy="26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70314" y="3501944"/>
            <a:ext cx="599801" cy="26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87008" y="3968777"/>
            <a:ext cx="866380" cy="257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4364900"/>
            <a:ext cx="11520000" cy="1863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>
            <p:custDataLst>
              <p:tags r:id="rId4"/>
            </p:custDataLst>
          </p:nvPr>
        </p:nvSpPr>
        <p:spPr bwMode="white">
          <a:xfrm>
            <a:off x="4658840" y="5377635"/>
            <a:ext cx="3170380" cy="267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>
            <p:custDataLst>
              <p:tags r:id="rId5"/>
            </p:custDataLst>
          </p:nvPr>
        </p:nvSpPr>
        <p:spPr bwMode="white">
          <a:xfrm>
            <a:off x="1583666" y="5845786"/>
            <a:ext cx="1142479" cy="257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2023-01-04T15:33:17Z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