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6" r:id="rId7"/>
    <p:sldId id="267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9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80"/>
          <a:stretch>
            <a:fillRect/>
          </a:stretch>
        </p:blipFill>
        <p:spPr>
          <a:xfrm>
            <a:off x="539750" y="720090"/>
            <a:ext cx="11520170" cy="3521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61388" y="882217"/>
            <a:ext cx="228495" cy="20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8297" y="1750559"/>
            <a:ext cx="390347" cy="20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6479" y="2599817"/>
            <a:ext cx="7045289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9801" y="3468159"/>
            <a:ext cx="10215669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743" y="3907102"/>
            <a:ext cx="7778380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76395" y="1196975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7715" y="2708910"/>
            <a:ext cx="11322050" cy="16294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5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0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41355" y="1368050"/>
            <a:ext cx="190413" cy="152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84231" y="1796908"/>
            <a:ext cx="276099" cy="247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41355" y="2292476"/>
            <a:ext cx="190413" cy="152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322" y="3169251"/>
            <a:ext cx="10215669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3223" y="3636228"/>
            <a:ext cx="2075504" cy="257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4149000"/>
            <a:ext cx="11520000" cy="149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1161387" y="4740569"/>
            <a:ext cx="10206148" cy="26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>
            <p:custDataLst>
              <p:tags r:id="rId5"/>
            </p:custDataLst>
          </p:nvPr>
        </p:nvSpPr>
        <p:spPr bwMode="white">
          <a:xfrm>
            <a:off x="894808" y="5208100"/>
            <a:ext cx="704528" cy="267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0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03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820" y="2636430"/>
            <a:ext cx="11520000" cy="3020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9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62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97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1844330" y="1349087"/>
            <a:ext cx="314181" cy="247822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472363" y="2130681"/>
            <a:ext cx="2199272" cy="257354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6119107" y="2121150"/>
            <a:ext cx="1885090" cy="266885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9232363" y="2121150"/>
            <a:ext cx="590280" cy="276417"/>
          </a:xfrm>
          <a:prstGeom prst="rect">
            <a:avLst/>
          </a:prstGeom>
          <a:solidFill>
            <a:srgbClr val="E5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5289" y="2673984"/>
            <a:ext cx="228495" cy="209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