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5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75562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82609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20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82183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76395" y="1196975"/>
            <a:ext cx="3838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52725" y="2900045"/>
            <a:ext cx="6686550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739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80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58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8048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03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34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62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