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6FD"/>
    <a:srgbClr val="72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6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81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5520" y="863126"/>
            <a:ext cx="209454" cy="200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75107" y="2866901"/>
            <a:ext cx="2008859" cy="2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2743" y="3372615"/>
            <a:ext cx="2684826" cy="2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85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28429" y="805818"/>
            <a:ext cx="4855537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2264" y="1311190"/>
            <a:ext cx="10691702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264" y="1816563"/>
            <a:ext cx="4903140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68363" y="3847589"/>
            <a:ext cx="314181" cy="25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265" y="1557020"/>
            <a:ext cx="3800475" cy="1143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19605" y="3573145"/>
            <a:ext cx="8686800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7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11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9504" y="834342"/>
            <a:ext cx="2408727" cy="266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9917" y="1377466"/>
            <a:ext cx="228495" cy="219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6661" y="3483266"/>
            <a:ext cx="599801" cy="266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56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74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2924720"/>
            <a:ext cx="11520000" cy="2532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15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98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15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767834" y="1558593"/>
            <a:ext cx="1056793" cy="209648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5966776" y="1558593"/>
            <a:ext cx="733090" cy="200118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2863041" y="1854007"/>
            <a:ext cx="856859" cy="209648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052462" y="1863536"/>
            <a:ext cx="456991" cy="200118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1701520" y="2587776"/>
            <a:ext cx="466512" cy="209648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3062975" y="2587776"/>
            <a:ext cx="456991" cy="209648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4167371" y="2587776"/>
            <a:ext cx="1209123" cy="209648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 bwMode="white">
          <a:xfrm>
            <a:off x="5757322" y="2597305"/>
            <a:ext cx="1056793" cy="209648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 bwMode="white">
          <a:xfrm>
            <a:off x="7213983" y="2597305"/>
            <a:ext cx="1056793" cy="209648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2023-01-04T14:09:40Z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