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638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41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7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557020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9070" y="3284855"/>
            <a:ext cx="67532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0882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86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2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9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43"/>
          <a:stretch>
            <a:fillRect/>
          </a:stretch>
        </p:blipFill>
        <p:spPr>
          <a:xfrm>
            <a:off x="539750" y="720090"/>
            <a:ext cx="11520170" cy="257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6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