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3" r:id="rId13"/>
    <p:sldId id="27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99008" y="1282714"/>
            <a:ext cx="1456661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8842" y="1759590"/>
            <a:ext cx="590280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8380" y="1759590"/>
            <a:ext cx="590280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2760" y="2226929"/>
            <a:ext cx="2275438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7867" y="2713343"/>
            <a:ext cx="276099" cy="24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264" y="3180681"/>
            <a:ext cx="4017719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1867" y="3171144"/>
            <a:ext cx="2951404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581310"/>
            <a:ext cx="11520000" cy="283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8330445" y="3667131"/>
            <a:ext cx="218975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90743" y="1655601"/>
            <a:ext cx="218975" cy="21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412875"/>
            <a:ext cx="38004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9245" y="2861945"/>
            <a:ext cx="395287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3150" y="2246630"/>
            <a:ext cx="300990" cy="26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4430" y="2734310"/>
            <a:ext cx="313055" cy="26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895" y="3193415"/>
            <a:ext cx="78105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1240" y="3702685"/>
            <a:ext cx="333375" cy="27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6210" y="3683000"/>
            <a:ext cx="578485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72231" y="1425651"/>
            <a:ext cx="885421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9685" y="1416115"/>
            <a:ext cx="590280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008" y="1911978"/>
            <a:ext cx="599801" cy="2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3487" y="1911978"/>
            <a:ext cx="590280" cy="2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7355" y="2398306"/>
            <a:ext cx="609322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8909" y="2398306"/>
            <a:ext cx="580760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60198" y="2291298"/>
            <a:ext cx="323702" cy="26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0198" y="2776972"/>
            <a:ext cx="323702" cy="27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60198" y="3262646"/>
            <a:ext cx="323702" cy="27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0198" y="3757843"/>
            <a:ext cx="323702" cy="26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6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7834" y="1406115"/>
            <a:ext cx="1637553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6710" y="1406115"/>
            <a:ext cx="1637553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5586" y="1406115"/>
            <a:ext cx="1637553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0247" y="1892113"/>
            <a:ext cx="1161520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7140" y="1892113"/>
            <a:ext cx="1142479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8462" y="2378111"/>
            <a:ext cx="1218644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9752" y="2378111"/>
            <a:ext cx="1209123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06314" y="2864110"/>
            <a:ext cx="1989818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62446" y="3350108"/>
            <a:ext cx="87590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04000" y="3350108"/>
            <a:ext cx="89494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36628" y="3350108"/>
            <a:ext cx="61884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34611" y="3836106"/>
            <a:ext cx="885421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0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5652" y="1872339"/>
            <a:ext cx="228495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710215"/>
            <a:ext cx="11520000" cy="143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3830542" y="4275386"/>
            <a:ext cx="599801" cy="26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9609584" y="4284965"/>
            <a:ext cx="323702" cy="25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11037683" y="4304123"/>
            <a:ext cx="323702" cy="22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7520" y="1379506"/>
            <a:ext cx="866380" cy="25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2082" y="1369948"/>
            <a:ext cx="580760" cy="27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4727" y="1866967"/>
            <a:ext cx="599801" cy="25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4264" y="1857409"/>
            <a:ext cx="599801" cy="26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45818" y="1866967"/>
            <a:ext cx="352264" cy="25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7950" y="2354428"/>
            <a:ext cx="2951404" cy="26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91867" y="2233835"/>
            <a:ext cx="1161520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892" y="2233835"/>
            <a:ext cx="1180561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5785" y="2719405"/>
            <a:ext cx="599801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3553" y="2719405"/>
            <a:ext cx="590280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31834" y="2709884"/>
            <a:ext cx="1056793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51471" y="3100244"/>
            <a:ext cx="282763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49190" y="3204974"/>
            <a:ext cx="599801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24760" y="3214495"/>
            <a:ext cx="618842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51471" y="3500125"/>
            <a:ext cx="2827636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41950" y="3890485"/>
            <a:ext cx="2846677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41950" y="4290366"/>
            <a:ext cx="2837157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041950" y="4680726"/>
            <a:ext cx="1570909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