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5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55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3125" y="1999615"/>
            <a:ext cx="1352550" cy="26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47008" y="1999840"/>
            <a:ext cx="1932694" cy="267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39404" y="2544250"/>
            <a:ext cx="3417917" cy="267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95471" y="3088660"/>
            <a:ext cx="2199272" cy="257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39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52925" y="862898"/>
            <a:ext cx="580760" cy="266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61322" y="872425"/>
            <a:ext cx="2808595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67570" y="1377334"/>
            <a:ext cx="2332561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81090" y="1872716"/>
            <a:ext cx="3332231" cy="266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93818" y="1882242"/>
            <a:ext cx="695008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3223" y="2387151"/>
            <a:ext cx="418909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19834" y="2387151"/>
            <a:ext cx="6778710" cy="266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39801" y="3396969"/>
            <a:ext cx="10129983" cy="266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3223" y="3901878"/>
            <a:ext cx="10396561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2743" y="4406787"/>
            <a:ext cx="4208132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24020" y="1341120"/>
            <a:ext cx="3876675" cy="11334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3530" y="2924810"/>
            <a:ext cx="11718290" cy="15132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43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51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73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2214" y="844063"/>
            <a:ext cx="599801" cy="200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99074" y="824976"/>
            <a:ext cx="590280" cy="248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90082" y="1321229"/>
            <a:ext cx="866380" cy="267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13388" y="1321229"/>
            <a:ext cx="875900" cy="257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95603" y="1827026"/>
            <a:ext cx="1123438" cy="257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47404" y="1817483"/>
            <a:ext cx="856859" cy="267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24694" y="2323279"/>
            <a:ext cx="599801" cy="257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75834" y="2323279"/>
            <a:ext cx="580760" cy="257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39801" y="3325329"/>
            <a:ext cx="9216000" cy="267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42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3024" y="3805415"/>
            <a:ext cx="180892" cy="6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06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29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49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0280" y="3369382"/>
            <a:ext cx="8406743" cy="257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2023-01-04T13:38:13Z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