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275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6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2548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750" y="404495"/>
            <a:ext cx="7755255" cy="6238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826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078844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24020" y="1341120"/>
            <a:ext cx="3876675" cy="11334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783840" y="3068955"/>
            <a:ext cx="6638925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764360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167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118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97864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69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7463"/>
          <a:stretch>
            <a:fillRect/>
          </a:stretch>
        </p:blipFill>
        <p:spPr>
          <a:xfrm>
            <a:off x="539750" y="720090"/>
            <a:ext cx="11520170" cy="1494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6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5665" y="2276385"/>
            <a:ext cx="11520000" cy="2269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32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2023-01-04T13:38:58Z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