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8" d="100"/>
          <a:sy n="68" d="100"/>
        </p:scale>
        <p:origin x="48" y="264"/>
      </p:cViewPr>
      <p:guideLst>
        <p:guide orient="horz" pos="214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94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1960" y="2408555"/>
            <a:ext cx="572770" cy="446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75530" y="2985770"/>
            <a:ext cx="669290" cy="42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7536180" y="4648835"/>
            <a:ext cx="737870" cy="370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1254049" y="3608183"/>
            <a:ext cx="599801" cy="276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5728760" y="3617715"/>
            <a:ext cx="628363" cy="266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7490082" y="4504187"/>
            <a:ext cx="4350942" cy="4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2063552" y="5019040"/>
            <a:ext cx="9758243" cy="21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8"/>
          <p:cNvSpPr/>
          <p:nvPr/>
        </p:nvSpPr>
        <p:spPr bwMode="white">
          <a:xfrm>
            <a:off x="968429" y="5571766"/>
            <a:ext cx="742611" cy="95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8">
            <a:extLst>
              <a:ext uri="{FF2B5EF4-FFF2-40B4-BE49-F238E27FC236}">
                <a16:creationId xmlns:a16="http://schemas.microsoft.com/office/drawing/2014/main" id="{3274B372-3AC1-10D3-643A-BB51F328D113}"/>
              </a:ext>
            </a:extLst>
          </p:cNvPr>
          <p:cNvSpPr/>
          <p:nvPr/>
        </p:nvSpPr>
        <p:spPr bwMode="white">
          <a:xfrm>
            <a:off x="882743" y="5028801"/>
            <a:ext cx="1108801" cy="95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10" y="720000"/>
            <a:ext cx="11520000" cy="3264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77895" y="2419220"/>
            <a:ext cx="618842" cy="28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82225" y="2419220"/>
            <a:ext cx="609322" cy="28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53267" y="2428766"/>
            <a:ext cx="894942" cy="276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95746" y="3507485"/>
            <a:ext cx="3227504" cy="276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35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39603" y="4121870"/>
            <a:ext cx="228495" cy="219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775" y="720000"/>
            <a:ext cx="11520000" cy="5259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71568" y="1415513"/>
            <a:ext cx="266578" cy="219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39601" y="5083632"/>
            <a:ext cx="218975" cy="219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0530" y="720000"/>
            <a:ext cx="11520000" cy="4262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64450"/>
            <a:ext cx="11520000" cy="4314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2509" y="2545300"/>
            <a:ext cx="2941884" cy="276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14311" y="2545300"/>
            <a:ext cx="2123107" cy="276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36129" y="3078603"/>
            <a:ext cx="1485223" cy="285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53451" y="3078603"/>
            <a:ext cx="4960264" cy="285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8939" y="4678511"/>
            <a:ext cx="7130975" cy="285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10" y="720000"/>
            <a:ext cx="11520000" cy="4764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05134" y="862948"/>
            <a:ext cx="4131966" cy="276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64374" y="1396623"/>
            <a:ext cx="3217983" cy="276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43746" y="1958887"/>
            <a:ext cx="628363" cy="209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81630" y="3026237"/>
            <a:ext cx="228495" cy="219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67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2499995"/>
            <a:ext cx="6172200" cy="1857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14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86016" y="1359296"/>
            <a:ext cx="618842" cy="286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67966" y="1865009"/>
            <a:ext cx="628363" cy="27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66975" y="1865009"/>
            <a:ext cx="628363" cy="27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96727" y="2370721"/>
            <a:ext cx="618842" cy="27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04528" y="2370721"/>
            <a:ext cx="618842" cy="267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96727" y="2876433"/>
            <a:ext cx="618842" cy="27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09785" y="2876433"/>
            <a:ext cx="618842" cy="27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35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19239" y="1292314"/>
            <a:ext cx="238016" cy="209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90235" y="3764915"/>
            <a:ext cx="307340" cy="296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620940"/>
            <a:ext cx="111466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18997" y="777612"/>
            <a:ext cx="221090" cy="211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28447" y="3219852"/>
            <a:ext cx="221090" cy="211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19116" y="5053836"/>
            <a:ext cx="221090" cy="211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98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05454" y="1997270"/>
            <a:ext cx="333223" cy="276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17917" y="1997270"/>
            <a:ext cx="323702" cy="276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34214" y="2511992"/>
            <a:ext cx="323702" cy="276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17917" y="2521523"/>
            <a:ext cx="323702" cy="266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28495" y="3541434"/>
            <a:ext cx="904462" cy="276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94876" y="4056155"/>
            <a:ext cx="618842" cy="266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675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4462" y="1891276"/>
            <a:ext cx="7711735" cy="27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44462" y="3433933"/>
            <a:ext cx="8568595" cy="27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36826" y="3433933"/>
            <a:ext cx="1666115" cy="27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92132" y="3948152"/>
            <a:ext cx="3075173" cy="27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76694" y="5490809"/>
            <a:ext cx="4246214" cy="27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08396" y="5490809"/>
            <a:ext cx="2094545" cy="27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92132" y="6005028"/>
            <a:ext cx="1475702" cy="27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20033" y="6005028"/>
            <a:ext cx="3817785" cy="27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97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33487" y="1348880"/>
            <a:ext cx="618842" cy="285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99735" y="1358409"/>
            <a:ext cx="609322" cy="2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65983" y="1348880"/>
            <a:ext cx="609322" cy="285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41752" y="1348880"/>
            <a:ext cx="609322" cy="285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25024" y="2377958"/>
            <a:ext cx="1475702" cy="285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05256" y="2377958"/>
            <a:ext cx="1466181" cy="285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49123" y="2892496"/>
            <a:ext cx="2056462" cy="285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00595" y="2892496"/>
            <a:ext cx="2065983" cy="285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34214" y="3921574"/>
            <a:ext cx="894942" cy="285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804925" y="3921574"/>
            <a:ext cx="1199603" cy="2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472694" y="4436112"/>
            <a:ext cx="1199603" cy="2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708727" y="4436112"/>
            <a:ext cx="1190082" cy="2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07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8859" y="2914928"/>
            <a:ext cx="1932694" cy="276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72429" y="3420715"/>
            <a:ext cx="8102082" cy="276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88760" y="3420715"/>
            <a:ext cx="333223" cy="276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8909" y="3936046"/>
            <a:ext cx="9739636" cy="276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2022-11-08T02:00:00Z</dcterms:created>
  <dcterms:modified xsi:type="dcterms:W3CDTF">2023-01-10T11:16:59Z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E50241D234E0446682C83F36D0899FD3</vt:lpwstr>
  </property>
</Properties>
</file>