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77" r:id="rId16"/>
    <p:sldId id="27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45960"/>
            <a:ext cx="11520000" cy="3598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718470"/>
            <a:ext cx="11520000" cy="3056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306906" y="3794648"/>
            <a:ext cx="618842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430013" y="3794648"/>
            <a:ext cx="1180561" cy="28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657187" y="3794648"/>
            <a:ext cx="618842" cy="28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581022" y="4308856"/>
            <a:ext cx="2237355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336040" y="4817745"/>
            <a:ext cx="675005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4741" y="5337272"/>
            <a:ext cx="2361123" cy="28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20889" y="5851480"/>
            <a:ext cx="628363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86741" y="5841958"/>
            <a:ext cx="618842" cy="28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91071" y="5851480"/>
            <a:ext cx="628363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79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8859" y="2406783"/>
            <a:ext cx="1199603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9851" y="2406783"/>
            <a:ext cx="1199603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8446" y="3941088"/>
            <a:ext cx="1190082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96520"/>
            <a:ext cx="11231880" cy="382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3830320"/>
            <a:ext cx="11231880" cy="3018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045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9418" y="2380068"/>
            <a:ext cx="10368000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6129" y="2885721"/>
            <a:ext cx="3655933" cy="27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7881" y="3419996"/>
            <a:ext cx="228495" cy="21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088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8460" y="1422053"/>
            <a:ext cx="10320396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6129" y="1927170"/>
            <a:ext cx="10501289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6129" y="2432286"/>
            <a:ext cx="1047272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3269" y="2432286"/>
            <a:ext cx="5541024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33352" y="2946932"/>
            <a:ext cx="618842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8939" y="4462280"/>
            <a:ext cx="4693685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2505075"/>
            <a:ext cx="577215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19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008" y="2588647"/>
            <a:ext cx="485553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2016" y="2588647"/>
            <a:ext cx="456991" cy="41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8942" y="2579113"/>
            <a:ext cx="523636" cy="44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2512" y="2598181"/>
            <a:ext cx="447471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7041" y="2588647"/>
            <a:ext cx="456991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76297" y="2836529"/>
            <a:ext cx="152330" cy="16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6518975" y="2626783"/>
            <a:ext cx="428429" cy="34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7204462" y="2626783"/>
            <a:ext cx="466512" cy="32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7842347" y="2579113"/>
            <a:ext cx="514115" cy="44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0"/>
          <p:cNvSpPr/>
          <p:nvPr/>
        </p:nvSpPr>
        <p:spPr bwMode="white">
          <a:xfrm>
            <a:off x="8556396" y="2598181"/>
            <a:ext cx="447471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1"/>
          <p:cNvSpPr/>
          <p:nvPr/>
        </p:nvSpPr>
        <p:spPr bwMode="white">
          <a:xfrm>
            <a:off x="9194280" y="2569579"/>
            <a:ext cx="466512" cy="44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3"/>
          <p:cNvSpPr/>
          <p:nvPr/>
        </p:nvSpPr>
        <p:spPr bwMode="white">
          <a:xfrm>
            <a:off x="10060661" y="2884198"/>
            <a:ext cx="171371" cy="12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4"/>
          <p:cNvSpPr/>
          <p:nvPr/>
        </p:nvSpPr>
        <p:spPr bwMode="white">
          <a:xfrm>
            <a:off x="9936892" y="3971065"/>
            <a:ext cx="333223" cy="25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5"/>
          <p:cNvSpPr/>
          <p:nvPr/>
        </p:nvSpPr>
        <p:spPr bwMode="white">
          <a:xfrm>
            <a:off x="3719900" y="4504964"/>
            <a:ext cx="333223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6"/>
          <p:cNvSpPr/>
          <p:nvPr/>
        </p:nvSpPr>
        <p:spPr bwMode="white">
          <a:xfrm>
            <a:off x="5662115" y="4504964"/>
            <a:ext cx="333223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7"/>
          <p:cNvSpPr/>
          <p:nvPr/>
        </p:nvSpPr>
        <p:spPr bwMode="white">
          <a:xfrm>
            <a:off x="9318049" y="4514498"/>
            <a:ext cx="342743" cy="25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8"/>
          <p:cNvSpPr/>
          <p:nvPr/>
        </p:nvSpPr>
        <p:spPr bwMode="white">
          <a:xfrm>
            <a:off x="10831834" y="5048397"/>
            <a:ext cx="323702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19"/>
          <p:cNvSpPr/>
          <p:nvPr/>
        </p:nvSpPr>
        <p:spPr bwMode="white">
          <a:xfrm>
            <a:off x="2225157" y="5601364"/>
            <a:ext cx="323702" cy="2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0"/>
          <p:cNvSpPr/>
          <p:nvPr/>
        </p:nvSpPr>
        <p:spPr bwMode="white">
          <a:xfrm>
            <a:off x="5614512" y="5591830"/>
            <a:ext cx="618842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1"/>
          <p:cNvSpPr/>
          <p:nvPr/>
        </p:nvSpPr>
        <p:spPr bwMode="white">
          <a:xfrm>
            <a:off x="8470710" y="5601364"/>
            <a:ext cx="618842" cy="2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14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6309" y="1363062"/>
            <a:ext cx="202077" cy="211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6309" y="3999617"/>
            <a:ext cx="202077" cy="2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56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7950" y="882063"/>
            <a:ext cx="238016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3289" y="2512229"/>
            <a:ext cx="266578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8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057" y="1454161"/>
            <a:ext cx="33322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338" y="1454161"/>
            <a:ext cx="333223" cy="28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04000" y="1454161"/>
            <a:ext cx="33322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3438" y="2045304"/>
            <a:ext cx="323702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9719" y="2045304"/>
            <a:ext cx="333223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84760" y="2045304"/>
            <a:ext cx="34274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0264" y="2636447"/>
            <a:ext cx="119960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53652" y="3218055"/>
            <a:ext cx="119960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81024" y="3799663"/>
            <a:ext cx="1199603" cy="28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94545" y="4390806"/>
            <a:ext cx="1209123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4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2615746"/>
            <a:ext cx="6121785" cy="28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3983" y="3797015"/>
            <a:ext cx="1637553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2165" y="4968758"/>
            <a:ext cx="1199603" cy="28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3636" y="4968758"/>
            <a:ext cx="1190082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15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9074" y="1406549"/>
            <a:ext cx="1190082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4347" y="1416084"/>
            <a:ext cx="618842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2214" y="2579404"/>
            <a:ext cx="1180561" cy="28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13586" y="3170599"/>
            <a:ext cx="2085024" cy="28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98479" y="3170599"/>
            <a:ext cx="923504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173" y="3761794"/>
            <a:ext cx="1199603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36958" y="4343454"/>
            <a:ext cx="1209123" cy="28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01322" y="4934649"/>
            <a:ext cx="1180561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08595" y="4934649"/>
            <a:ext cx="2551537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58314" y="5516309"/>
            <a:ext cx="2513454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5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719" y="3472115"/>
            <a:ext cx="10720264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29" y="3986352"/>
            <a:ext cx="1323371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2023-01-10T11:30:14Z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7B826331EA78470BB1062C448305918E</vt:lpwstr>
  </property>
</Properties>
</file>