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548550"/>
            <a:ext cx="99572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0080" y="1188720"/>
            <a:ext cx="455295" cy="35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5975" y="1194435"/>
            <a:ext cx="448945" cy="35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72350" y="1194435"/>
            <a:ext cx="333375" cy="35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96030" y="2839365"/>
            <a:ext cx="189270" cy="181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71343" y="3366747"/>
            <a:ext cx="222186" cy="181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63114" y="4421511"/>
            <a:ext cx="222186" cy="173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63114" y="4940653"/>
            <a:ext cx="222186" cy="173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30197" y="5451554"/>
            <a:ext cx="255103" cy="23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38426" y="5970695"/>
            <a:ext cx="246874" cy="230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84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388" y="3712325"/>
            <a:ext cx="3094214" cy="38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6744335" y="3068955"/>
            <a:ext cx="5197475" cy="7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20000"/>
            <a:ext cx="1105005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4574" y="1149714"/>
            <a:ext cx="3360676" cy="36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692695"/>
            <a:ext cx="11520000" cy="5384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89961" y="1464698"/>
            <a:ext cx="1199603" cy="27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80440" y="2065145"/>
            <a:ext cx="1199603" cy="276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58919" y="3294631"/>
            <a:ext cx="218975" cy="219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20000"/>
            <a:ext cx="109944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17635" y="929289"/>
            <a:ext cx="1153966" cy="254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11457" y="1502559"/>
            <a:ext cx="1417470" cy="263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90978" y="1493459"/>
            <a:ext cx="1399297" cy="272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7362" y="2094028"/>
            <a:ext cx="408885" cy="209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4600" y="6097819"/>
            <a:ext cx="1426556" cy="263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28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2524125"/>
            <a:ext cx="6838950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14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33355" y="1462913"/>
            <a:ext cx="333223" cy="27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2396" y="2062958"/>
            <a:ext cx="314181" cy="247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90876" y="2643954"/>
            <a:ext cx="323702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90876" y="3224950"/>
            <a:ext cx="323702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2165" y="3834520"/>
            <a:ext cx="323702" cy="2571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72165" y="4415516"/>
            <a:ext cx="323702" cy="266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2037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25201" y="1479356"/>
            <a:ext cx="231482" cy="21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77057" y="2627652"/>
            <a:ext cx="231482" cy="21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25201" y="3775948"/>
            <a:ext cx="222223" cy="212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110" y="720000"/>
            <a:ext cx="11520000" cy="2922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4440" y="901448"/>
            <a:ext cx="238016" cy="210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63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5355" y="3954343"/>
            <a:ext cx="228495" cy="22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0115" y="3954343"/>
            <a:ext cx="247537" cy="22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04396" y="3954343"/>
            <a:ext cx="247537" cy="22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79636" y="3954343"/>
            <a:ext cx="276099" cy="22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73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91338" y="1502163"/>
            <a:ext cx="1485223" cy="267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65719" y="1492624"/>
            <a:ext cx="1761322" cy="28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48528" y="2074477"/>
            <a:ext cx="1780363" cy="28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8528" y="2074477"/>
            <a:ext cx="1485223" cy="27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43669" y="2665869"/>
            <a:ext cx="1180561" cy="27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70380" y="2656331"/>
            <a:ext cx="1190082" cy="27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47537" y="3266800"/>
            <a:ext cx="266578" cy="209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27900" y="3839114"/>
            <a:ext cx="199933" cy="219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796396" y="4420968"/>
            <a:ext cx="228495" cy="219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28099" y="5002821"/>
            <a:ext cx="238016" cy="219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27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0644" y="1473072"/>
            <a:ext cx="904462" cy="276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09785" y="2054559"/>
            <a:ext cx="628363" cy="276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52066" y="2054559"/>
            <a:ext cx="618842" cy="276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84826" y="2045027"/>
            <a:ext cx="618842" cy="285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17586" y="2045027"/>
            <a:ext cx="628363" cy="285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39074" y="2626513"/>
            <a:ext cx="1504264" cy="285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23371" y="2626513"/>
            <a:ext cx="609322" cy="285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43404" y="3217533"/>
            <a:ext cx="618842" cy="266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755669" y="3799019"/>
            <a:ext cx="628363" cy="276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73024" y="4380506"/>
            <a:ext cx="885421" cy="276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58314" y="4370974"/>
            <a:ext cx="904462" cy="285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76490"/>
            <a:ext cx="11520000" cy="4491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865" y="5084355"/>
            <a:ext cx="11520000" cy="1200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2023-01-10T11:11:41Z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78E603FED19E4C8A80447665B0501300</vt:lpwstr>
  </property>
</Properties>
</file>