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53520" y="3086580"/>
            <a:ext cx="580760" cy="25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4842" y="3086580"/>
            <a:ext cx="314181" cy="25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9239" y="3086580"/>
            <a:ext cx="6055140" cy="25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388" y="3544627"/>
            <a:ext cx="1799404" cy="267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45" y="1661160"/>
            <a:ext cx="38766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70" y="3406775"/>
            <a:ext cx="43148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81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33553" y="1634329"/>
            <a:ext cx="209454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6479" y="3586803"/>
            <a:ext cx="885421" cy="25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7024" y="3586803"/>
            <a:ext cx="599801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92132" y="4043968"/>
            <a:ext cx="609322" cy="25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6975" y="4043968"/>
            <a:ext cx="837818" cy="25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56528" y="4043968"/>
            <a:ext cx="571239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92132" y="4491608"/>
            <a:ext cx="580760" cy="25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57454" y="4491608"/>
            <a:ext cx="571239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41487" y="4501133"/>
            <a:ext cx="590280" cy="2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95537" y="4948773"/>
            <a:ext cx="580760" cy="25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6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47933" y="891888"/>
            <a:ext cx="218975" cy="200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38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42942" y="2283344"/>
            <a:ext cx="580760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7966" y="2731376"/>
            <a:ext cx="590280" cy="266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7586" y="3188940"/>
            <a:ext cx="580760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1388" y="4590231"/>
            <a:ext cx="580760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62842" y="5038263"/>
            <a:ext cx="580760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37818" y="5495827"/>
            <a:ext cx="571239" cy="2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3586" y="2271942"/>
            <a:ext cx="1390016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0876" y="2271942"/>
            <a:ext cx="1399537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7256" y="2747998"/>
            <a:ext cx="228495" cy="19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4040" y="2184400"/>
            <a:ext cx="4093845" cy="96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122170" y="1835150"/>
            <a:ext cx="3815715" cy="1259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954020" y="1929765"/>
            <a:ext cx="2983865" cy="149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681487" y="3664008"/>
            <a:ext cx="856859" cy="26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128297" y="3664008"/>
            <a:ext cx="2361123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807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709408" y="5472231"/>
            <a:ext cx="831623" cy="24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09408" y="6036211"/>
            <a:ext cx="831623" cy="258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941446" y="4889759"/>
            <a:ext cx="1090350" cy="258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8070810" y="5462985"/>
            <a:ext cx="822382" cy="258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8061570" y="6026966"/>
            <a:ext cx="840863" cy="26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45" y="764450"/>
            <a:ext cx="11520000" cy="4178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4668" y="907557"/>
            <a:ext cx="590280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31875" y="907557"/>
            <a:ext cx="1161520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3346" y="2290931"/>
            <a:ext cx="2065983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9412" y="2290931"/>
            <a:ext cx="1132958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0255" y="2290931"/>
            <a:ext cx="1113917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94255" y="2290931"/>
            <a:ext cx="1132958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00437" y="2767957"/>
            <a:ext cx="218975" cy="209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606C560998E74011851366F853962176</vt:lpwstr>
  </property>
</Properties>
</file>