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345" y="1661160"/>
            <a:ext cx="3876675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925" y="3416935"/>
            <a:ext cx="50101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3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90876" y="1663980"/>
            <a:ext cx="209454" cy="200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81355" y="2693777"/>
            <a:ext cx="228495" cy="200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61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68099" y="1834230"/>
            <a:ext cx="714049" cy="26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57719" y="1834230"/>
            <a:ext cx="1656595" cy="25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01388" y="2300873"/>
            <a:ext cx="7378512" cy="26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77619" y="3253206"/>
            <a:ext cx="704528" cy="25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38677" y="3253206"/>
            <a:ext cx="4122446" cy="25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60595" y="3253206"/>
            <a:ext cx="714049" cy="25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01388" y="3719850"/>
            <a:ext cx="3703537" cy="26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90479" y="4757893"/>
            <a:ext cx="1989818" cy="25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898479" y="4757893"/>
            <a:ext cx="866380" cy="25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49388" y="5234060"/>
            <a:ext cx="1675636" cy="25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576099" y="5234060"/>
            <a:ext cx="1190082" cy="26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168033" y="5700703"/>
            <a:ext cx="1399537" cy="26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376165" y="5700703"/>
            <a:ext cx="2494413" cy="26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0073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68885" y="2558104"/>
            <a:ext cx="836919" cy="24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79045" y="2549004"/>
            <a:ext cx="1100730" cy="2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72872" y="2549004"/>
            <a:ext cx="2301528" cy="2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58924" y="3003981"/>
            <a:ext cx="1073440" cy="2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69815" y="3458957"/>
            <a:ext cx="5621915" cy="24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16629" y="4359810"/>
            <a:ext cx="573107" cy="2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70081" y="4814786"/>
            <a:ext cx="4921449" cy="24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53283" y="6170616"/>
            <a:ext cx="2756375" cy="2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2023-01-10T13:11:51Z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E691016B1C104836904AE27B26DF169A</vt:lpwstr>
  </property>
</Properties>
</file>