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66900"/>
            <a:ext cx="3848100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3428365"/>
            <a:ext cx="10182225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82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7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3404" y="891573"/>
            <a:ext cx="7054809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702" y="1396762"/>
            <a:ext cx="1247206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991" y="2426204"/>
            <a:ext cx="10701223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702" y="2940925"/>
            <a:ext cx="10824991" cy="25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6661" y="4914022"/>
            <a:ext cx="2703867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2264" y="4914022"/>
            <a:ext cx="2960925" cy="25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8363" y="5724231"/>
            <a:ext cx="2180231" cy="25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91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04396" y="948877"/>
            <a:ext cx="199933" cy="200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7421" y="4677672"/>
            <a:ext cx="2437289" cy="27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1520" y="4677672"/>
            <a:ext cx="2427768" cy="2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3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50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75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9652" y="891408"/>
            <a:ext cx="218975" cy="19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1752" y="2910214"/>
            <a:ext cx="2351603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6661" y="2910214"/>
            <a:ext cx="2342082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6181" y="3529187"/>
            <a:ext cx="3008528" cy="25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4396" y="4014844"/>
            <a:ext cx="2608661" cy="25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471" y="4986156"/>
            <a:ext cx="10710743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3702" y="5471812"/>
            <a:ext cx="3008528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88554DD0510343D48D853E1757B8B42A</vt:lpwstr>
  </property>
</Properties>
</file>