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7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96198" y="2767469"/>
            <a:ext cx="31418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4462" y="2767469"/>
            <a:ext cx="32370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12727" y="2767469"/>
            <a:ext cx="32370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96198" y="3262671"/>
            <a:ext cx="31418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4462" y="3262671"/>
            <a:ext cx="32370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2727" y="3262671"/>
            <a:ext cx="32370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852295"/>
            <a:ext cx="37719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3416300"/>
            <a:ext cx="41529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67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43074" y="1729778"/>
            <a:ext cx="218975" cy="209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2280" y="4073225"/>
            <a:ext cx="571239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7719" y="4073225"/>
            <a:ext cx="590280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1074" y="4073225"/>
            <a:ext cx="314181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57454" y="4625745"/>
            <a:ext cx="590280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2231" y="5178265"/>
            <a:ext cx="580760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47537" y="5178265"/>
            <a:ext cx="590280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3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2809" y="929910"/>
            <a:ext cx="218975" cy="2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4297" y="2472010"/>
            <a:ext cx="590280" cy="257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7008" y="3014753"/>
            <a:ext cx="580760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4661" y="3567017"/>
            <a:ext cx="580760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2231" y="4119281"/>
            <a:ext cx="590280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7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5421" y="2034008"/>
            <a:ext cx="6302677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5421" y="3138536"/>
            <a:ext cx="6407404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4942" y="4243064"/>
            <a:ext cx="6835834" cy="266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8396" y="2890927"/>
            <a:ext cx="580760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6561" y="2900448"/>
            <a:ext cx="599801" cy="25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10842" y="3395572"/>
            <a:ext cx="590280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7041" y="3386051"/>
            <a:ext cx="2770512" cy="26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54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77335" y="2056765"/>
            <a:ext cx="72263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4295" y="2036445"/>
            <a:ext cx="593725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8688705" y="2036445"/>
            <a:ext cx="49403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1184890" y="2056765"/>
            <a:ext cx="494030" cy="488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720000"/>
            <a:ext cx="11520000" cy="5421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1786" y="1358430"/>
            <a:ext cx="1399537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5918" y="1863457"/>
            <a:ext cx="580760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3637" y="1863457"/>
            <a:ext cx="590280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55687" y="2349427"/>
            <a:ext cx="2218314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7984" y="2844925"/>
            <a:ext cx="580760" cy="257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1075" y="3359481"/>
            <a:ext cx="218975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82860" y="5808386"/>
            <a:ext cx="2894280" cy="266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58867A3A862F497CB4A79D32053BC1B5</vt:lpwstr>
  </property>
</Properties>
</file>