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1823720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3402330"/>
            <a:ext cx="7239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0280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97303" y="2171410"/>
            <a:ext cx="209624" cy="19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2994" y="3129889"/>
            <a:ext cx="209624" cy="2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94752" y="4645198"/>
            <a:ext cx="555959" cy="25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93987" y="5129001"/>
            <a:ext cx="565073" cy="24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54606" y="5129001"/>
            <a:ext cx="555959" cy="24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99020" y="5612805"/>
            <a:ext cx="565073" cy="25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37398" y="5621933"/>
            <a:ext cx="565073" cy="23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30443" y="6096608"/>
            <a:ext cx="555959" cy="24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46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04991" y="891556"/>
            <a:ext cx="209454" cy="200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900" y="4036751"/>
            <a:ext cx="6531173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5900" y="5047026"/>
            <a:ext cx="2342082" cy="257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31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22247" y="2433754"/>
            <a:ext cx="571239" cy="19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26975" y="2938359"/>
            <a:ext cx="371305" cy="19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93619" y="3442965"/>
            <a:ext cx="228495" cy="19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26975" y="3938049"/>
            <a:ext cx="371305" cy="20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89421" y="4423613"/>
            <a:ext cx="590280" cy="26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01123" y="4928219"/>
            <a:ext cx="590280" cy="2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4836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4005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9055" y="910757"/>
            <a:ext cx="590280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8592" y="910757"/>
            <a:ext cx="580760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14112" y="910757"/>
            <a:ext cx="1428099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8046" y="1406725"/>
            <a:ext cx="4246214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8625" y="1912232"/>
            <a:ext cx="2484892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02460" y="2365375"/>
            <a:ext cx="245110" cy="27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64450"/>
            <a:ext cx="11520000" cy="3548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6200" y="764450"/>
            <a:ext cx="288032" cy="45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9101" y="3445025"/>
            <a:ext cx="10301355" cy="257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5812" y="3941074"/>
            <a:ext cx="3303669" cy="26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53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86876" y="2263622"/>
            <a:ext cx="1113917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27570" y="2263622"/>
            <a:ext cx="1942214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5900" y="2759106"/>
            <a:ext cx="1942214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18181" y="2759106"/>
            <a:ext cx="1399537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43801" y="3264119"/>
            <a:ext cx="1923173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27570" y="3264119"/>
            <a:ext cx="1942214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2023-01-10T12:13:01Z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46402A58D5194A7F8736C2D959F18B27</vt:lpwstr>
  </property>
</Properties>
</file>