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5" y="1900555"/>
            <a:ext cx="3905250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825" y="3321050"/>
            <a:ext cx="4324350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24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10644" y="2206221"/>
            <a:ext cx="314181" cy="247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12925" y="2206221"/>
            <a:ext cx="314181" cy="247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71966" y="3177981"/>
            <a:ext cx="304661" cy="25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18578" y="3168454"/>
            <a:ext cx="295140" cy="266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765190" y="3177981"/>
            <a:ext cx="314181" cy="25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54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95537" y="1416601"/>
            <a:ext cx="218975" cy="200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86280" y="2370851"/>
            <a:ext cx="209454" cy="200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03669" y="3325100"/>
            <a:ext cx="209454" cy="209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88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62578" y="1529934"/>
            <a:ext cx="295140" cy="247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32099" y="1539462"/>
            <a:ext cx="314181" cy="247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62578" y="2006366"/>
            <a:ext cx="295140" cy="257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51140" y="2006366"/>
            <a:ext cx="314181" cy="247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29157" y="2482798"/>
            <a:ext cx="295140" cy="257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04991" y="3130745"/>
            <a:ext cx="218975" cy="200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05256" y="3607177"/>
            <a:ext cx="190413" cy="200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384363" y="4083609"/>
            <a:ext cx="228495" cy="200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66578" y="5046001"/>
            <a:ext cx="199933" cy="200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631900" y="5046001"/>
            <a:ext cx="247537" cy="200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87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738280" y="1674316"/>
            <a:ext cx="218975" cy="200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2023-01-10T12:02:59Z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35D84F9FF32044A5A93951ED52E6353D</vt:lpwstr>
  </property>
</Properties>
</file>