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246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20000"/>
            <a:ext cx="11520000" cy="3255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580" y="692695"/>
            <a:ext cx="112026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8586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275" y="1704340"/>
            <a:ext cx="3981450" cy="1009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025" y="3406775"/>
            <a:ext cx="6457950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425" y="404495"/>
            <a:ext cx="7618730" cy="6262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7961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02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85720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71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7014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52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2023-01-10T12:00:06Z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53A278E1267543E5923270EDAF1000B4</vt:lpwstr>
  </property>
</Properties>
</file>