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275" y="1704340"/>
            <a:ext cx="3981450" cy="1009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775" y="3421380"/>
            <a:ext cx="51244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60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14512" y="1643525"/>
            <a:ext cx="228495" cy="1999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98611" y="3738119"/>
            <a:ext cx="1113917" cy="26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74710" y="4223684"/>
            <a:ext cx="580760" cy="266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774710" y="4728290"/>
            <a:ext cx="580760" cy="257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109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81090" y="920430"/>
            <a:ext cx="218975" cy="209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52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34942" y="2720032"/>
            <a:ext cx="2342082" cy="25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4942" y="3701000"/>
            <a:ext cx="6673983" cy="266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34942" y="4691492"/>
            <a:ext cx="3827305" cy="25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90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24033" y="1911710"/>
            <a:ext cx="580760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5966" y="2407462"/>
            <a:ext cx="1132958" cy="257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5867" y="3418033"/>
            <a:ext cx="247537" cy="20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5057" y="3418033"/>
            <a:ext cx="218975" cy="200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25289" y="4876687"/>
            <a:ext cx="2208793" cy="266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616C9AF2B7374ECE8BCF345C8517B1DD</vt:lpwstr>
  </property>
</Properties>
</file>