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395" y="1847850"/>
            <a:ext cx="3838575" cy="1009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5" y="3404235"/>
            <a:ext cx="7524750" cy="1914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775" y="212090"/>
            <a:ext cx="10966450" cy="6433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80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23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5636" y="1329547"/>
            <a:ext cx="580760" cy="25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76297" y="1329547"/>
            <a:ext cx="590280" cy="247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91008" y="2491496"/>
            <a:ext cx="1152000" cy="266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37752" y="3729639"/>
            <a:ext cx="1132958" cy="266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19239" y="4434428"/>
            <a:ext cx="561719" cy="25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95206" y="4920161"/>
            <a:ext cx="2332561" cy="25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15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6991" y="1292318"/>
            <a:ext cx="10672661" cy="257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3702" y="1740635"/>
            <a:ext cx="3684495" cy="26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85487" y="2217567"/>
            <a:ext cx="218975" cy="209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08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95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89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24165" y="1272790"/>
            <a:ext cx="590280" cy="27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61256" y="1463407"/>
            <a:ext cx="1418578" cy="266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19239" y="2778666"/>
            <a:ext cx="4627041" cy="266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91603" y="3236147"/>
            <a:ext cx="7597487" cy="257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66842" y="3703160"/>
            <a:ext cx="218975" cy="209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804264" y="5075604"/>
            <a:ext cx="209454" cy="200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2023-01-10T11:45:27Z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0D681ED0BB0F41E8966ACF938E0FD379</vt:lpwstr>
  </property>
</Properties>
</file>