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2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395" y="1847850"/>
            <a:ext cx="3838575" cy="1009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220" y="3416300"/>
            <a:ext cx="4352925" cy="8858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315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595471" y="1634525"/>
            <a:ext cx="218975" cy="209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34743" y="3720787"/>
            <a:ext cx="314181" cy="257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34479" y="3720787"/>
            <a:ext cx="314181" cy="257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04925" y="3730313"/>
            <a:ext cx="314181" cy="257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614181" y="3730313"/>
            <a:ext cx="314181" cy="257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584628" y="3730313"/>
            <a:ext cx="314181" cy="247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393884" y="3720787"/>
            <a:ext cx="314181" cy="257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758644" y="4216155"/>
            <a:ext cx="314181" cy="257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844000" y="4225681"/>
            <a:ext cx="314181" cy="247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271768" y="4225681"/>
            <a:ext cx="304661" cy="247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338082" y="4216155"/>
            <a:ext cx="323702" cy="238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9318049" y="4216155"/>
            <a:ext cx="314181" cy="257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0393884" y="4216155"/>
            <a:ext cx="314181" cy="257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3177223" y="4711523"/>
            <a:ext cx="314181" cy="257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2101388" y="5197365"/>
            <a:ext cx="314181" cy="266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2101388" y="5692733"/>
            <a:ext cx="314181" cy="257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136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43933" y="1454516"/>
            <a:ext cx="1380495" cy="257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99801" y="1444976"/>
            <a:ext cx="1913652" cy="267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77090" y="1941013"/>
            <a:ext cx="1932694" cy="267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23305" y="2437050"/>
            <a:ext cx="2332561" cy="257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49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425421" y="3664238"/>
            <a:ext cx="5303008" cy="257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52991" y="4159708"/>
            <a:ext cx="580760" cy="247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00000" y="4159708"/>
            <a:ext cx="571239" cy="257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451338" y="4159708"/>
            <a:ext cx="1904132" cy="257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382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81619" y="1873832"/>
            <a:ext cx="323702" cy="267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61190" y="1873832"/>
            <a:ext cx="3237024" cy="257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73090" y="2369694"/>
            <a:ext cx="580760" cy="257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75702" y="2875092"/>
            <a:ext cx="571239" cy="209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2023-01-10T11:42:21Z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33CD9C4B36864A078DCD54EAFF88C096</vt:lpwstr>
  </property>
</Properties>
</file>