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47850"/>
            <a:ext cx="383857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495" y="3421380"/>
            <a:ext cx="452437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3763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38432" y="1736470"/>
            <a:ext cx="206843" cy="19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4179" y="3985882"/>
            <a:ext cx="216245" cy="20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31685" y="5576470"/>
            <a:ext cx="216245" cy="19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5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85752" y="1473757"/>
            <a:ext cx="1970776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3454" y="1483298"/>
            <a:ext cx="866380" cy="24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090" y="2017607"/>
            <a:ext cx="1132958" cy="25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1735" y="2551916"/>
            <a:ext cx="1428099" cy="25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73090" y="3095766"/>
            <a:ext cx="580760" cy="24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0776" y="3086225"/>
            <a:ext cx="1961256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25157" y="3620533"/>
            <a:ext cx="590280" cy="25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10247" y="3620533"/>
            <a:ext cx="590280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52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5041" y="1977061"/>
            <a:ext cx="3998677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65123" y="1977061"/>
            <a:ext cx="304661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1867" y="2519883"/>
            <a:ext cx="2713388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2181" y="4157872"/>
            <a:ext cx="1675636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53454" y="4700694"/>
            <a:ext cx="1123438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3471" y="5262562"/>
            <a:ext cx="218975" cy="20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6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17454" y="1950294"/>
            <a:ext cx="285619" cy="2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5537" y="3037531"/>
            <a:ext cx="247537" cy="190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17454" y="4096157"/>
            <a:ext cx="285619" cy="2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4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48330" y="3444864"/>
            <a:ext cx="1932694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2809" y="3444864"/>
            <a:ext cx="1932694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3322" y="4521471"/>
            <a:ext cx="304661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1834" y="4521471"/>
            <a:ext cx="580760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47669" y="5055011"/>
            <a:ext cx="1123438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4253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9101" y="1368493"/>
            <a:ext cx="8140165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9217" y="1921619"/>
            <a:ext cx="218975" cy="209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5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47272" y="1788657"/>
            <a:ext cx="209454" cy="200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BC317EE646634F5181DF0BA33A8DAA08</vt:lpwstr>
  </property>
</Properties>
</file>