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74" r:id="rId14"/>
    <p:sldId id="275" r:id="rId15"/>
    <p:sldId id="276" r:id="rId16"/>
    <p:sldId id="277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3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720000"/>
            <a:ext cx="11520000" cy="47996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16162" y="919984"/>
            <a:ext cx="1723239" cy="323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29088" y="2719848"/>
            <a:ext cx="266578" cy="257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35600" y="4472097"/>
            <a:ext cx="2780033" cy="333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48856" y="4481620"/>
            <a:ext cx="1761322" cy="314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" y="32385"/>
            <a:ext cx="8934450" cy="5944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24305" y="3188970"/>
            <a:ext cx="8887460" cy="80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4250" y="3646170"/>
            <a:ext cx="9100185" cy="76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4250" y="4107180"/>
            <a:ext cx="5657850" cy="118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695" y="6022340"/>
            <a:ext cx="9061450" cy="897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692695"/>
            <a:ext cx="110560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255" y="620940"/>
            <a:ext cx="1104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45974" y="776122"/>
            <a:ext cx="228099" cy="237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58040" y="3395963"/>
            <a:ext cx="228099" cy="237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00684" y="3377707"/>
            <a:ext cx="3147768" cy="301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57709" y="3898023"/>
            <a:ext cx="1989024" cy="310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86172" y="4938657"/>
            <a:ext cx="5045553" cy="319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88321" y="5468103"/>
            <a:ext cx="6113057" cy="310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24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09900" y="2505075"/>
            <a:ext cx="6172200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58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4115" y="1463137"/>
            <a:ext cx="723570" cy="314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60528" y="1463137"/>
            <a:ext cx="714049" cy="314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94942" y="2063364"/>
            <a:ext cx="723570" cy="323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58776" y="2654064"/>
            <a:ext cx="714049" cy="333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76231" y="2663591"/>
            <a:ext cx="695008" cy="323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13322" y="2654064"/>
            <a:ext cx="704528" cy="333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61785" y="3263818"/>
            <a:ext cx="714049" cy="314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96528" y="3854517"/>
            <a:ext cx="704528" cy="323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365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61586" y="1425278"/>
            <a:ext cx="257057" cy="238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70776" y="3207537"/>
            <a:ext cx="266578" cy="257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005" y="467995"/>
            <a:ext cx="10812145" cy="6066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68390" y="476250"/>
            <a:ext cx="387350" cy="484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38470" y="2132965"/>
            <a:ext cx="399415" cy="445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02090" y="3860800"/>
            <a:ext cx="504190" cy="428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1001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7685" y="1921158"/>
            <a:ext cx="6121785" cy="324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68165" y="3055586"/>
            <a:ext cx="2237355" cy="324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7685" y="4190014"/>
            <a:ext cx="6121785" cy="324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7685" y="5324442"/>
            <a:ext cx="4760330" cy="324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108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10181" y="1358608"/>
            <a:ext cx="2741950" cy="324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41487" y="1358608"/>
            <a:ext cx="1399537" cy="324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25421" y="1930497"/>
            <a:ext cx="1399537" cy="324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39537" y="2492853"/>
            <a:ext cx="2399206" cy="324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95603" y="2492853"/>
            <a:ext cx="2456330" cy="324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28760" y="3627099"/>
            <a:ext cx="2284958" cy="324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756330" y="3627099"/>
            <a:ext cx="2294479" cy="324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48727" y="4208519"/>
            <a:ext cx="2399206" cy="314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28099" y="4770876"/>
            <a:ext cx="2351603" cy="324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841355" y="4770876"/>
            <a:ext cx="1018710" cy="314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434942" y="5333232"/>
            <a:ext cx="1313851" cy="324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04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77818" y="2494509"/>
            <a:ext cx="4884099" cy="333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33289" y="2494509"/>
            <a:ext cx="3865388" cy="333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41487" y="2494509"/>
            <a:ext cx="1428099" cy="324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5553" y="3066931"/>
            <a:ext cx="2399206" cy="324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504735"/>
            <a:ext cx="11520000" cy="1158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2000" y="1519648"/>
            <a:ext cx="10187107" cy="67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5775" y="1701710"/>
            <a:ext cx="11520000" cy="4520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987692" y="2169059"/>
            <a:ext cx="2780033" cy="66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1703430" y="4365083"/>
            <a:ext cx="10187107" cy="67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998855" y="4942840"/>
            <a:ext cx="5910580" cy="76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2023-01-06T11:19:33Z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DFE9B490BC074BEABD9EBCFC2964204F</vt:lpwstr>
  </property>
</Properties>
</file>