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5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625" y="692695"/>
            <a:ext cx="11520000" cy="5605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9550" y="768958"/>
            <a:ext cx="714049" cy="3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2856" y="768958"/>
            <a:ext cx="704528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6162" y="768958"/>
            <a:ext cx="1047272" cy="3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32691" y="768958"/>
            <a:ext cx="714049" cy="3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0310" y="1912914"/>
            <a:ext cx="333223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7253" y="1912914"/>
            <a:ext cx="333223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32096" y="1912914"/>
            <a:ext cx="333223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20360" y="3609782"/>
            <a:ext cx="2722909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47203" y="3600249"/>
            <a:ext cx="723570" cy="3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30277" y="5297117"/>
            <a:ext cx="10044297" cy="33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97054" y="5869095"/>
            <a:ext cx="3570247" cy="3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50"/>
            <a:ext cx="11520000" cy="3475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386365"/>
            <a:ext cx="11520000" cy="338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187230" y="5788624"/>
            <a:ext cx="266578" cy="25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446602" y="6360591"/>
            <a:ext cx="266578" cy="24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178701" y="6360591"/>
            <a:ext cx="238016" cy="24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5121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648245"/>
            <a:ext cx="106539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6667" y="1802006"/>
            <a:ext cx="2553434" cy="308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1832" y="2330446"/>
            <a:ext cx="1267912" cy="2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2478" y="2330446"/>
            <a:ext cx="642761" cy="29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4539" y="2330446"/>
            <a:ext cx="633956" cy="2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7795" y="2330446"/>
            <a:ext cx="651566" cy="29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9634" y="2867694"/>
            <a:ext cx="642761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5761" y="3387327"/>
            <a:ext cx="651566" cy="2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81846" y="3387327"/>
            <a:ext cx="642761" cy="2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34044" y="3924575"/>
            <a:ext cx="246538" cy="23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4770" y="2442845"/>
            <a:ext cx="6981825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7570" y="1408264"/>
            <a:ext cx="733090" cy="31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4280" y="1408264"/>
            <a:ext cx="733090" cy="30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5570" y="1953140"/>
            <a:ext cx="733090" cy="31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5603" y="1962699"/>
            <a:ext cx="771173" cy="30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4000" y="1953140"/>
            <a:ext cx="780694" cy="31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7818" y="2498016"/>
            <a:ext cx="733090" cy="32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5702" y="2498016"/>
            <a:ext cx="723570" cy="31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10122535" cy="6219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6000" y="820420"/>
            <a:ext cx="451485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6225" y="2204720"/>
            <a:ext cx="43434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3288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2079" y="862970"/>
            <a:ext cx="238016" cy="24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692695"/>
            <a:ext cx="11520000" cy="5627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7131" y="825994"/>
            <a:ext cx="238016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2122" y="5367713"/>
            <a:ext cx="276099" cy="24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00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2842" y="2006955"/>
            <a:ext cx="714049" cy="324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0264" y="2016488"/>
            <a:ext cx="714049" cy="314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7685" y="2016488"/>
            <a:ext cx="714049" cy="314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3785" y="2578936"/>
            <a:ext cx="4036760" cy="333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462" y="3150916"/>
            <a:ext cx="1885090" cy="314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8330" y="4857325"/>
            <a:ext cx="714049" cy="324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0611" y="4857325"/>
            <a:ext cx="723570" cy="314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5653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6385" y="1917450"/>
            <a:ext cx="2663160" cy="29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6385" y="2957572"/>
            <a:ext cx="6697194" cy="29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6385" y="4522124"/>
            <a:ext cx="9246843" cy="29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2045" y="5037814"/>
            <a:ext cx="5457296" cy="29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7654" y="6086676"/>
            <a:ext cx="3291841" cy="29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3752" y="1444765"/>
            <a:ext cx="733090" cy="324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8247" y="2016948"/>
            <a:ext cx="714049" cy="31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9636" y="2589131"/>
            <a:ext cx="695008" cy="31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32363" y="2589131"/>
            <a:ext cx="1409057" cy="31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98580" y="2588260"/>
            <a:ext cx="361950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4462" y="3151777"/>
            <a:ext cx="1390016" cy="31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62776" y="3151777"/>
            <a:ext cx="1723239" cy="31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94677" y="3151777"/>
            <a:ext cx="1780363" cy="31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2023-01-06T10:05:39Z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EE4B47F3B0B141EBB15E2E6436E3033D</vt:lpwstr>
  </property>
</Properties>
</file>