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3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0530" y="720000"/>
            <a:ext cx="11520000" cy="4878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5406" y="1348809"/>
            <a:ext cx="1390016" cy="314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26067" y="1891871"/>
            <a:ext cx="695008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67687" y="1891871"/>
            <a:ext cx="704528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73472" y="3540113"/>
            <a:ext cx="2522975" cy="314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67819" y="4083175"/>
            <a:ext cx="2608661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94034" y="4626238"/>
            <a:ext cx="2199272" cy="333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25802" y="5178827"/>
            <a:ext cx="1056793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49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583"/>
          <a:stretch>
            <a:fillRect/>
          </a:stretch>
        </p:blipFill>
        <p:spPr>
          <a:xfrm>
            <a:off x="1056005" y="4149090"/>
            <a:ext cx="11409680" cy="1619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670050" y="4558665"/>
            <a:ext cx="7139305" cy="125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752"/>
          <a:stretch>
            <a:fillRect/>
          </a:stretch>
        </p:blipFill>
        <p:spPr>
          <a:xfrm>
            <a:off x="983615" y="548640"/>
            <a:ext cx="11268075" cy="5344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0530" y="720000"/>
            <a:ext cx="11520000" cy="5487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06893" y="1405973"/>
            <a:ext cx="1818446" cy="314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36777" y="1949035"/>
            <a:ext cx="1390016" cy="314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34640" y="1939290"/>
            <a:ext cx="2353310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54563" y="2482570"/>
            <a:ext cx="675966" cy="314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34728" y="2482570"/>
            <a:ext cx="1018710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69538" y="3035160"/>
            <a:ext cx="695008" cy="314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129075" y="3035160"/>
            <a:ext cx="704528" cy="314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13075" y="3568695"/>
            <a:ext cx="999669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88579" y="3568695"/>
            <a:ext cx="3751140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072612" y="3568695"/>
            <a:ext cx="2075504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58629" y="5740945"/>
            <a:ext cx="1380495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10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0970" y="2490470"/>
            <a:ext cx="6829425" cy="1876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12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6330" y="2120788"/>
            <a:ext cx="1390016" cy="323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08925" y="2120788"/>
            <a:ext cx="714049" cy="323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39206" y="2759243"/>
            <a:ext cx="704528" cy="304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32958" y="2749714"/>
            <a:ext cx="1390016" cy="323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72363" y="3369110"/>
            <a:ext cx="695008" cy="323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72099" y="3998035"/>
            <a:ext cx="723570" cy="314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22909" y="3998035"/>
            <a:ext cx="704528" cy="323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91669" y="4626961"/>
            <a:ext cx="714049" cy="314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815" y="404495"/>
            <a:ext cx="10511790" cy="6267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40145" y="981075"/>
            <a:ext cx="445135" cy="494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43090" y="2708910"/>
            <a:ext cx="372110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40145" y="3861435"/>
            <a:ext cx="489585" cy="445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005" y="188595"/>
            <a:ext cx="9983470" cy="6612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48750" y="260985"/>
            <a:ext cx="360680" cy="427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84065" y="3573145"/>
            <a:ext cx="378460" cy="4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93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9057" y="1501584"/>
            <a:ext cx="361785" cy="324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96396" y="1501584"/>
            <a:ext cx="361785" cy="324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43404" y="1501584"/>
            <a:ext cx="380826" cy="314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00264" y="1501584"/>
            <a:ext cx="361785" cy="314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47272" y="1501584"/>
            <a:ext cx="380826" cy="314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04132" y="1511115"/>
            <a:ext cx="361785" cy="305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84694" y="1511115"/>
            <a:ext cx="361785" cy="305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32033" y="1511115"/>
            <a:ext cx="371305" cy="305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263570" y="2140195"/>
            <a:ext cx="380826" cy="314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20429" y="2130664"/>
            <a:ext cx="361785" cy="324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52925" y="2149727"/>
            <a:ext cx="371305" cy="305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500264" y="2130664"/>
            <a:ext cx="371305" cy="314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356793" y="2149727"/>
            <a:ext cx="371305" cy="305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204132" y="2140195"/>
            <a:ext cx="371305" cy="305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384694" y="2140195"/>
            <a:ext cx="380826" cy="305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222512" y="2140195"/>
            <a:ext cx="390347" cy="314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318710" y="2769275"/>
            <a:ext cx="1418578" cy="324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9575107" y="2759743"/>
            <a:ext cx="1418578" cy="324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823305" y="3407886"/>
            <a:ext cx="1399537" cy="314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0003537" y="3398355"/>
            <a:ext cx="1390016" cy="324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95698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47457" y="1368791"/>
            <a:ext cx="3788394" cy="276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75533" y="1898901"/>
            <a:ext cx="7782422" cy="276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60256" y="3481318"/>
            <a:ext cx="3954483" cy="26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60256" y="5055824"/>
            <a:ext cx="3677669" cy="26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52347" y="6108131"/>
            <a:ext cx="2997498" cy="26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78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05388" y="1397112"/>
            <a:ext cx="685487" cy="305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23239" y="1397112"/>
            <a:ext cx="1580429" cy="314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98545" y="1940709"/>
            <a:ext cx="1190082" cy="324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53983" y="2484307"/>
            <a:ext cx="8635239" cy="333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76033" y="3037441"/>
            <a:ext cx="723570" cy="324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87206" y="4134173"/>
            <a:ext cx="714049" cy="314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52000" y="4687307"/>
            <a:ext cx="2246876" cy="314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84297" y="4687307"/>
            <a:ext cx="1304330" cy="314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53983" y="5230904"/>
            <a:ext cx="990148" cy="324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48661" y="5230904"/>
            <a:ext cx="2227834" cy="324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80363" y="5230904"/>
            <a:ext cx="1913652" cy="324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32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2023-01-06T09:58:34Z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EBE4F4FB57FB40D895113053591BB3DC</vt:lpwstr>
  </property>
</Properties>
</file>