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5256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4764" y="958086"/>
            <a:ext cx="266578" cy="2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8962" y="3586562"/>
            <a:ext cx="266578" cy="2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339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3458" y="1587272"/>
            <a:ext cx="10072859" cy="32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0235" y="2244875"/>
            <a:ext cx="5588628" cy="32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6846" y="2902477"/>
            <a:ext cx="7349950" cy="32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1194" y="3560079"/>
            <a:ext cx="2561057" cy="32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78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460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393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6318" y="900933"/>
            <a:ext cx="238016" cy="23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8810" y="817245"/>
            <a:ext cx="51435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0946" y="1510392"/>
            <a:ext cx="371305" cy="333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0070" y="1510392"/>
            <a:ext cx="371305" cy="32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7640" y="2805492"/>
            <a:ext cx="390347" cy="32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3937" y="4100592"/>
            <a:ext cx="695008" cy="31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2119" y="4100592"/>
            <a:ext cx="695008" cy="31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9822" y="4091069"/>
            <a:ext cx="695008" cy="32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77524" y="4100592"/>
            <a:ext cx="704528" cy="31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574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0896" y="1454131"/>
            <a:ext cx="6055140" cy="32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4549" y="2102456"/>
            <a:ext cx="2808595" cy="32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1276" y="2741246"/>
            <a:ext cx="8492429" cy="33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0896" y="3408639"/>
            <a:ext cx="266578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6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3675" y="2519045"/>
            <a:ext cx="6724650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5024" y="1463408"/>
            <a:ext cx="714049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9107" y="1463408"/>
            <a:ext cx="723570" cy="3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5454" y="1463408"/>
            <a:ext cx="704528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7438" y="2092445"/>
            <a:ext cx="714049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8479" y="2721483"/>
            <a:ext cx="723570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5933" y="2721483"/>
            <a:ext cx="723570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6462" y="3350521"/>
            <a:ext cx="733090" cy="304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24958" y="3970027"/>
            <a:ext cx="714049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9322" y="1492683"/>
            <a:ext cx="266578" cy="25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37157" y="3381466"/>
            <a:ext cx="266578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5078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3640" y="920086"/>
            <a:ext cx="257057" cy="2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7508" y="2806614"/>
            <a:ext cx="266578" cy="2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3941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2830" y="938979"/>
            <a:ext cx="266578" cy="24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68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057" y="1587095"/>
            <a:ext cx="371305" cy="3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6876" y="1577566"/>
            <a:ext cx="380826" cy="32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2925" y="1577566"/>
            <a:ext cx="371305" cy="32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9454" y="1587095"/>
            <a:ext cx="380826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99537" y="1587095"/>
            <a:ext cx="371305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80099" y="1587095"/>
            <a:ext cx="371305" cy="3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27438" y="1577566"/>
            <a:ext cx="371305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3090" y="2235034"/>
            <a:ext cx="380826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29950" y="2235034"/>
            <a:ext cx="361785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43404" y="2244563"/>
            <a:ext cx="380826" cy="3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66710" y="2235034"/>
            <a:ext cx="380826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23570" y="2244563"/>
            <a:ext cx="371305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80099" y="2254091"/>
            <a:ext cx="380826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70181" y="2235034"/>
            <a:ext cx="352264" cy="32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76958" y="3549970"/>
            <a:ext cx="1370975" cy="32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004859" y="4864906"/>
            <a:ext cx="1370975" cy="32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776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958" y="2134574"/>
            <a:ext cx="9126912" cy="31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2433" y="3410465"/>
            <a:ext cx="5607323" cy="31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1671" y="4686356"/>
            <a:ext cx="8905205" cy="314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2433" y="5971492"/>
            <a:ext cx="397223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648245"/>
            <a:ext cx="11520000" cy="2530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8776" y="2758569"/>
            <a:ext cx="714049" cy="32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1636" y="2768118"/>
            <a:ext cx="723570" cy="30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213010"/>
            <a:ext cx="11520000" cy="325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2023-01-06T09:47:24Z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04537A13F6144045B3979C8F71C9C18E</vt:lpwstr>
  </property>
</Properties>
</file>