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7" r:id="rId16"/>
    <p:sldId id="278" r:id="rId17"/>
    <p:sldId id="27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116840"/>
            <a:ext cx="9183370" cy="679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8480" y="1196975"/>
            <a:ext cx="221615" cy="28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1995" y="1753235"/>
            <a:ext cx="248920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95775" y="1752600"/>
            <a:ext cx="222250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9336405" y="1787525"/>
            <a:ext cx="248920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096000" y="2821940"/>
            <a:ext cx="248920" cy="21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691640" y="3356610"/>
            <a:ext cx="248920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487805" y="5459095"/>
            <a:ext cx="414464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847850" y="5915660"/>
            <a:ext cx="2942590" cy="12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3427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71765" y="1500751"/>
            <a:ext cx="723570" cy="32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67633" y="2652836"/>
            <a:ext cx="276099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95" y="-13970"/>
            <a:ext cx="10814050" cy="172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8800" y="1124585"/>
            <a:ext cx="721995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50" y="1656715"/>
            <a:ext cx="10814050" cy="520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956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8294" y="1377680"/>
            <a:ext cx="333223" cy="2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1567" y="4084654"/>
            <a:ext cx="704528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7920" y="5124450"/>
            <a:ext cx="581025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26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0212" y="1336094"/>
            <a:ext cx="6474049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14245" y="2422219"/>
            <a:ext cx="1399537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8741" y="2965281"/>
            <a:ext cx="2741950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1170" y="3508344"/>
            <a:ext cx="704528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1617" y="3508344"/>
            <a:ext cx="4046280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2774" y="4051406"/>
            <a:ext cx="2408727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9385" y="4594468"/>
            <a:ext cx="3760661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7475" y="2528570"/>
            <a:ext cx="687705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04132" y="1397629"/>
            <a:ext cx="723570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6677" y="1922553"/>
            <a:ext cx="742611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909" y="2447477"/>
            <a:ext cx="761652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8776" y="2972401"/>
            <a:ext cx="723570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9289" y="2972401"/>
            <a:ext cx="733090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7008" y="3497326"/>
            <a:ext cx="742611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5785" y="3497326"/>
            <a:ext cx="742611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6528" y="4022250"/>
            <a:ext cx="704528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22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1107" y="1348480"/>
            <a:ext cx="238016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6661" y="2919680"/>
            <a:ext cx="266578" cy="25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0694" y="3967147"/>
            <a:ext cx="266578" cy="25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3166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29088" y="845290"/>
            <a:ext cx="257057" cy="247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7730" y="3905795"/>
            <a:ext cx="11520000" cy="49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843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6344" y="910676"/>
            <a:ext cx="266578" cy="24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4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165" y="1881887"/>
            <a:ext cx="5112595" cy="33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7685" y="2948537"/>
            <a:ext cx="5950413" cy="323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000" y="4005580"/>
            <a:ext cx="463296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7685" y="5072315"/>
            <a:ext cx="7302347" cy="314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8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80099" y="1282537"/>
            <a:ext cx="2475371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9123" y="1816470"/>
            <a:ext cx="2351603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1966" y="2340870"/>
            <a:ext cx="1418578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421" y="2893872"/>
            <a:ext cx="1047272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1471" y="2884338"/>
            <a:ext cx="2399206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7421" y="3408737"/>
            <a:ext cx="2370644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88760" y="3427806"/>
            <a:ext cx="37130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4942" y="3942671"/>
            <a:ext cx="2008859" cy="314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99933" y="4467070"/>
            <a:ext cx="2437289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65520" y="4476604"/>
            <a:ext cx="2085024" cy="314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34942" y="5001004"/>
            <a:ext cx="371305" cy="32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3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1074" y="2387296"/>
            <a:ext cx="1056793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5107" y="2387296"/>
            <a:ext cx="1028231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854235"/>
            <a:ext cx="11520000" cy="338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45517" y="4131627"/>
            <a:ext cx="9158876" cy="32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755038" y="5256494"/>
            <a:ext cx="2380165" cy="32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2D7CC7CFF1E94D169FDCA2C0A56CB420</vt:lpwstr>
  </property>
</Properties>
</file>