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4970" y="1914525"/>
            <a:ext cx="3781425" cy="1019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3445510"/>
            <a:ext cx="8172450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405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132" y="2026197"/>
            <a:ext cx="257057" cy="228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32495" y="3828178"/>
            <a:ext cx="257057" cy="247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422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80628" y="2035032"/>
            <a:ext cx="2856198" cy="30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80628" y="2635374"/>
            <a:ext cx="2246876" cy="295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80628" y="3226185"/>
            <a:ext cx="2875239" cy="295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80628" y="3816997"/>
            <a:ext cx="2551537" cy="295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73024" y="5036738"/>
            <a:ext cx="352264" cy="30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15570" y="5036738"/>
            <a:ext cx="352264" cy="30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00661" y="5046267"/>
            <a:ext cx="342743" cy="285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43206" y="5046267"/>
            <a:ext cx="352264" cy="295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37818" y="5055797"/>
            <a:ext cx="342743" cy="276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070842" y="5046267"/>
            <a:ext cx="352264" cy="285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974975" y="5055797"/>
            <a:ext cx="314181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898479" y="5055797"/>
            <a:ext cx="352264" cy="276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473024" y="5656138"/>
            <a:ext cx="352264" cy="285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415570" y="5646608"/>
            <a:ext cx="352264" cy="295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300661" y="5646608"/>
            <a:ext cx="342743" cy="295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243206" y="5646608"/>
            <a:ext cx="342743" cy="295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128297" y="5646608"/>
            <a:ext cx="352264" cy="30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8070842" y="5656138"/>
            <a:ext cx="352264" cy="285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9955933" y="5656138"/>
            <a:ext cx="352264" cy="276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10888958" y="5646608"/>
            <a:ext cx="361785" cy="295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97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09586" y="1434679"/>
            <a:ext cx="3179900" cy="29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18710" y="2035011"/>
            <a:ext cx="4408066" cy="30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0347" y="2644871"/>
            <a:ext cx="5693355" cy="29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71438" y="3245202"/>
            <a:ext cx="2542016" cy="30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44528" y="4455393"/>
            <a:ext cx="10444165" cy="30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0347" y="5055724"/>
            <a:ext cx="6788231" cy="314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93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24628" y="2540545"/>
            <a:ext cx="7883107" cy="305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3121976"/>
            <a:ext cx="999669" cy="305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91008" y="4284837"/>
            <a:ext cx="6321719" cy="305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12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36628" y="2062501"/>
            <a:ext cx="980628" cy="285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2633778"/>
            <a:ext cx="8511471" cy="304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52595" y="4376173"/>
            <a:ext cx="5579107" cy="304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815" y="260985"/>
            <a:ext cx="10825480" cy="6414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5550" y="1341120"/>
            <a:ext cx="4293870" cy="37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88070" y="1917065"/>
            <a:ext cx="2379345" cy="36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000" y="2513965"/>
            <a:ext cx="3125470" cy="3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68615" y="2421890"/>
            <a:ext cx="3101340" cy="389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8000" y="3004820"/>
            <a:ext cx="3932555" cy="3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51035" y="3004820"/>
            <a:ext cx="1595120" cy="36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8000" y="3573145"/>
            <a:ext cx="6964680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39920" y="4077335"/>
            <a:ext cx="6694805" cy="38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8000" y="4675505"/>
            <a:ext cx="6161405" cy="319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47850" y="5692140"/>
            <a:ext cx="8295640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2023-01-06T13:09:31Z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3EA4693380D74C81BC338DBFAD7F252F</vt:lpwstr>
  </property>
</Properties>
</file>