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4970" y="1914525"/>
            <a:ext cx="3781425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380740"/>
            <a:ext cx="10763250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960" y="188595"/>
            <a:ext cx="8793480" cy="6616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620940"/>
            <a:ext cx="105934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4742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10641" y="1319934"/>
            <a:ext cx="5274446" cy="304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4212" y="1853209"/>
            <a:ext cx="6007537" cy="304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7947" y="2919759"/>
            <a:ext cx="4807933" cy="304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7881" y="3453034"/>
            <a:ext cx="2227834" cy="304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14575" y="3453034"/>
            <a:ext cx="647404" cy="304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97914" y="4529107"/>
            <a:ext cx="10015735" cy="304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64691" y="5062382"/>
            <a:ext cx="3808264" cy="304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115" y="332740"/>
            <a:ext cx="10351770" cy="6283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06160" y="3141345"/>
            <a:ext cx="4493895" cy="141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695960" y="3645535"/>
            <a:ext cx="3646170" cy="10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720000"/>
            <a:ext cx="11520000" cy="4734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28162" y="1358218"/>
            <a:ext cx="675966" cy="30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3732" y="1901180"/>
            <a:ext cx="3646413" cy="30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2145" y="2434616"/>
            <a:ext cx="971107" cy="30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6856" y="2996629"/>
            <a:ext cx="228495" cy="228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2023-01-06T13:12:51Z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FDE99BBE52644227AAB4854705AF19BB</vt:lpwstr>
  </property>
</Properties>
</file>