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4970" y="1914525"/>
            <a:ext cx="3781425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770" y="3449955"/>
            <a:ext cx="5457825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2748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584325" y="1297305"/>
            <a:ext cx="570865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26715" y="1353820"/>
            <a:ext cx="325755" cy="23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39590" y="1353820"/>
            <a:ext cx="454025" cy="23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04840" y="1327785"/>
            <a:ext cx="255270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23929" y="1433628"/>
            <a:ext cx="178324" cy="15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10859" y="1433628"/>
            <a:ext cx="186816" cy="203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068059" y="3438584"/>
            <a:ext cx="594414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25144" y="3965309"/>
            <a:ext cx="594414" cy="271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584472" y="5035752"/>
            <a:ext cx="551956" cy="271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195433" y="5044247"/>
            <a:ext cx="577431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584472" y="5579469"/>
            <a:ext cx="602906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025600" y="5579469"/>
            <a:ext cx="594414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22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46148" y="2138607"/>
            <a:ext cx="666446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46148" y="2728901"/>
            <a:ext cx="666446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55669" y="3928529"/>
            <a:ext cx="656925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53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9404" y="1435161"/>
            <a:ext cx="666446" cy="29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39404" y="2636633"/>
            <a:ext cx="675966" cy="29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3322" y="3237369"/>
            <a:ext cx="3170380" cy="30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34280" y="3838105"/>
            <a:ext cx="4284297" cy="29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47735" y="4438841"/>
            <a:ext cx="1628033" cy="29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60595" y="4438841"/>
            <a:ext cx="980628" cy="29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2023-01-06T13:06:29Z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F1B750FF8E3E4D92976583DA4A80B020</vt:lpwstr>
  </property>
</Properties>
</file>