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4970" y="1914525"/>
            <a:ext cx="37814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420" y="3435350"/>
            <a:ext cx="57245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44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6727" y="2379038"/>
            <a:ext cx="352264" cy="286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4396" y="2998794"/>
            <a:ext cx="666446" cy="30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5702" y="3008329"/>
            <a:ext cx="342743" cy="286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7421" y="3637620"/>
            <a:ext cx="361785" cy="29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0016" y="4266910"/>
            <a:ext cx="352264" cy="29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76231" y="4266910"/>
            <a:ext cx="361785" cy="29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56330" y="4266910"/>
            <a:ext cx="704528" cy="29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10975" y="4905736"/>
            <a:ext cx="352264" cy="295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79702" y="4896201"/>
            <a:ext cx="675966" cy="305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3331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0263" y="1506231"/>
            <a:ext cx="597785" cy="25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2023" y="1497685"/>
            <a:ext cx="597785" cy="27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95244" y="1506231"/>
            <a:ext cx="606325" cy="26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40263" y="2061721"/>
            <a:ext cx="597785" cy="26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22023" y="2070267"/>
            <a:ext cx="597785" cy="256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95244" y="2070267"/>
            <a:ext cx="606325" cy="26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40263" y="2634302"/>
            <a:ext cx="597785" cy="26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22023" y="2634302"/>
            <a:ext cx="597785" cy="27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12324" y="2634302"/>
            <a:ext cx="589246" cy="26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90552" y="4369139"/>
            <a:ext cx="1306589" cy="26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90289" y="6061246"/>
            <a:ext cx="1306589" cy="273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10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46016" y="2217560"/>
            <a:ext cx="218975" cy="22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55537" y="2856646"/>
            <a:ext cx="199933" cy="22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36495" y="3486194"/>
            <a:ext cx="228495" cy="228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26975" y="4106203"/>
            <a:ext cx="247537" cy="248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0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041" y="2026197"/>
            <a:ext cx="2075504" cy="30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1041" y="3227518"/>
            <a:ext cx="7883107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0561" y="4428839"/>
            <a:ext cx="7092892" cy="29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0561" y="5620625"/>
            <a:ext cx="8501950" cy="305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1555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9"/>
          <p:cNvSpPr/>
          <p:nvPr/>
        </p:nvSpPr>
        <p:spPr bwMode="white">
          <a:xfrm>
            <a:off x="8112760" y="4220845"/>
            <a:ext cx="274955" cy="172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9"/>
          <p:cNvSpPr/>
          <p:nvPr/>
        </p:nvSpPr>
        <p:spPr bwMode="white">
          <a:xfrm>
            <a:off x="11050227" y="4273846"/>
            <a:ext cx="165950" cy="11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3849370" y="4940935"/>
            <a:ext cx="229870" cy="20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6477356" y="5003076"/>
            <a:ext cx="165950" cy="11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2208729" y="2280000"/>
            <a:ext cx="654584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4891602" y="2280000"/>
            <a:ext cx="949608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8892864" y="3443076"/>
            <a:ext cx="636145" cy="286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8"/>
          <p:cNvSpPr/>
          <p:nvPr/>
        </p:nvSpPr>
        <p:spPr bwMode="white">
          <a:xfrm>
            <a:off x="1756973" y="4098461"/>
            <a:ext cx="645364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9"/>
          <p:cNvSpPr/>
          <p:nvPr/>
        </p:nvSpPr>
        <p:spPr bwMode="white">
          <a:xfrm>
            <a:off x="5520055" y="4449445"/>
            <a:ext cx="5906135" cy="13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525" y="720000"/>
            <a:ext cx="11520000" cy="48799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8029" y="3417297"/>
            <a:ext cx="656925" cy="285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9235" y="3998693"/>
            <a:ext cx="1294809" cy="304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9367" y="4599151"/>
            <a:ext cx="4312859" cy="304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0872" y="5209141"/>
            <a:ext cx="3332231" cy="295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2023-01-06T13:05:11Z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DADFA3ACF2F04BE9A7676953F60CBF3E</vt:lpwstr>
  </property>
</Properties>
</file>