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3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5750" y="1880870"/>
            <a:ext cx="4000500" cy="942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170" y="3397250"/>
            <a:ext cx="9725025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179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25355" y="1862502"/>
            <a:ext cx="228495" cy="228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13652" y="3442965"/>
            <a:ext cx="238016" cy="238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3614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060330" y="2491272"/>
            <a:ext cx="314181" cy="295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60330" y="3024559"/>
            <a:ext cx="314181" cy="285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60330" y="3548322"/>
            <a:ext cx="314181" cy="295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73024" y="4595849"/>
            <a:ext cx="361785" cy="304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15570" y="4595849"/>
            <a:ext cx="361785" cy="304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10181" y="4605372"/>
            <a:ext cx="352264" cy="285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252727" y="4605372"/>
            <a:ext cx="352264" cy="285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137818" y="4614895"/>
            <a:ext cx="342743" cy="266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070842" y="4595849"/>
            <a:ext cx="361785" cy="285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965454" y="4595849"/>
            <a:ext cx="352264" cy="304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908000" y="4605372"/>
            <a:ext cx="342743" cy="295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501586" y="5138658"/>
            <a:ext cx="314181" cy="276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425090" y="5138658"/>
            <a:ext cx="352264" cy="285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310181" y="5129135"/>
            <a:ext cx="333223" cy="304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262247" y="5129135"/>
            <a:ext cx="342743" cy="295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7128297" y="5129135"/>
            <a:ext cx="361785" cy="295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8080363" y="5129135"/>
            <a:ext cx="352264" cy="285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9965454" y="5148181"/>
            <a:ext cx="352264" cy="276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10898479" y="5138658"/>
            <a:ext cx="361785" cy="285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1492066" y="5671945"/>
            <a:ext cx="323702" cy="266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2425090" y="5652899"/>
            <a:ext cx="352264" cy="304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4300661" y="5671945"/>
            <a:ext cx="352264" cy="276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5252727" y="5662422"/>
            <a:ext cx="342743" cy="285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989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54181" y="4128629"/>
            <a:ext cx="1818446" cy="1009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62842" y="4128629"/>
            <a:ext cx="1827966" cy="1009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85884" y="4128629"/>
            <a:ext cx="1827966" cy="1371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13586" y="4128629"/>
            <a:ext cx="2027900" cy="1380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93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489421" y="2567046"/>
            <a:ext cx="1913652" cy="295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61057" y="3157339"/>
            <a:ext cx="1570909" cy="304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86347" y="4966302"/>
            <a:ext cx="666446" cy="295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92387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92189" y="1820053"/>
            <a:ext cx="519200" cy="236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34004" y="1812413"/>
            <a:ext cx="5046934" cy="252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9458" y="2293687"/>
            <a:ext cx="4581181" cy="244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70249" y="3256233"/>
            <a:ext cx="2305861" cy="252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75593" y="3263872"/>
            <a:ext cx="2046260" cy="236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221338" y="3263872"/>
            <a:ext cx="282506" cy="229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9458" y="3737506"/>
            <a:ext cx="1061306" cy="244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969373" y="3745145"/>
            <a:ext cx="534471" cy="236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9458" y="4226419"/>
            <a:ext cx="557377" cy="236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166319" y="4226419"/>
            <a:ext cx="1038401" cy="236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563804" y="4226419"/>
            <a:ext cx="1794295" cy="236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540224" y="5188965"/>
            <a:ext cx="6642712" cy="244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49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96132" y="910591"/>
            <a:ext cx="7502280" cy="295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01123" y="3302510"/>
            <a:ext cx="6474049" cy="304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2023-01-06T12:56:08Z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4D9461E41F3B4BDE984F2D7EBEC8F47F</vt:lpwstr>
  </property>
</Properties>
</file>