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0" y="1880870"/>
            <a:ext cx="4000500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404235"/>
            <a:ext cx="11658600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960" y="45085"/>
            <a:ext cx="8718550" cy="6725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88665" y="6128385"/>
            <a:ext cx="5860415" cy="95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1860" y="6669405"/>
            <a:ext cx="208534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549185"/>
            <a:ext cx="108313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45145" y="721360"/>
            <a:ext cx="1503680" cy="320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18503" y="2072046"/>
            <a:ext cx="635560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57315" y="2717023"/>
            <a:ext cx="7206005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0878" y="3379915"/>
            <a:ext cx="1360637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04893" y="4024892"/>
            <a:ext cx="635560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41801" y="4024892"/>
            <a:ext cx="626609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09492" y="4669869"/>
            <a:ext cx="2551194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58908" y="5977738"/>
            <a:ext cx="2085713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47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692695"/>
            <a:ext cx="11520000" cy="5543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64450"/>
            <a:ext cx="11520000" cy="4794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06509" y="945571"/>
            <a:ext cx="5055471" cy="30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49716" y="1641457"/>
            <a:ext cx="952066" cy="30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01187" y="1641457"/>
            <a:ext cx="666446" cy="29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28162" y="1650989"/>
            <a:ext cx="685487" cy="29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4212" y="2337343"/>
            <a:ext cx="2075504" cy="30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8393" y="4425002"/>
            <a:ext cx="10015735" cy="30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74212" y="5120888"/>
            <a:ext cx="2389685" cy="30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ECE11F2309BC48908D9B01A476F8010A</vt:lpwstr>
  </property>
</Properties>
</file>