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0" y="1880870"/>
            <a:ext cx="400050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70" y="3426460"/>
            <a:ext cx="67532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38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4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-99060"/>
            <a:ext cx="11023600" cy="5424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680" y="5398770"/>
            <a:ext cx="11023600" cy="147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49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15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764450"/>
            <a:ext cx="11520000" cy="3237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44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2023-01-06T13:01:03Z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A2E8FD1011194ACDBC59F7D0AEAC1598</vt:lpwstr>
  </property>
</Properties>
</file>