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60" r:id="rId4"/>
    <p:sldId id="263" r:id="rId5"/>
    <p:sldId id="264" r:id="rId6"/>
    <p:sldId id="265" r:id="rId7"/>
    <p:sldId id="266" r:id="rId8"/>
  </p:sldIdLst>
  <p:sldSz cx="12192000" cy="6858000"/>
  <p:notesSz cx="6858000" cy="9144000"/>
  <p:custDataLst>
    <p:tags r:id="rId12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600" y="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presProps" Target="presProps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2" Type="http://schemas.openxmlformats.org/officeDocument/2006/relationships/tags" Target="tags/tag3.xml"/><Relationship Id="rId11" Type="http://schemas.openxmlformats.org/officeDocument/2006/relationships/tableStyles" Target="tableStyles.xml"/><Relationship Id="rId10" Type="http://schemas.openxmlformats.org/officeDocument/2006/relationships/viewProps" Target="view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ags" Target="../tags/tag2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" descr="1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80888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图片 1" descr="2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95750" y="1880870"/>
            <a:ext cx="4000500" cy="9429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3325" y="3411220"/>
            <a:ext cx="4705350" cy="75247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69028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533015" y="1482725"/>
            <a:ext cx="482600" cy="2959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390005" y="1407160"/>
            <a:ext cx="794385" cy="4565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764270" y="1412875"/>
            <a:ext cx="909955" cy="4502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764665" y="2008505"/>
            <a:ext cx="1010285" cy="3613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697855" y="2073910"/>
            <a:ext cx="412115" cy="2959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8764270" y="2073910"/>
            <a:ext cx="546735" cy="2959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1311173" y="3285081"/>
            <a:ext cx="980628" cy="2860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4929024" y="3285081"/>
            <a:ext cx="666446" cy="2956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8394545" y="3285081"/>
            <a:ext cx="656925" cy="2956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1482545" y="3876289"/>
            <a:ext cx="666446" cy="3051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4624363" y="3876289"/>
            <a:ext cx="1285289" cy="3051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8223173" y="3885825"/>
            <a:ext cx="980628" cy="2956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534120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910314" y="1995794"/>
            <a:ext cx="2246876" cy="3046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775041" y="1995794"/>
            <a:ext cx="1951735" cy="3046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415900" y="2595609"/>
            <a:ext cx="2208793" cy="2951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643735" y="2586088"/>
            <a:ext cx="5331570" cy="3141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167041" y="3785716"/>
            <a:ext cx="6559735" cy="2951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872892" y="4376009"/>
            <a:ext cx="1294809" cy="3046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5043272" y="4975823"/>
            <a:ext cx="6693024" cy="3046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1872892" y="5566116"/>
            <a:ext cx="1913652" cy="3141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0313660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5586022" y="1385600"/>
            <a:ext cx="204568" cy="2133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702625" y="3518933"/>
            <a:ext cx="221615" cy="2133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UNIT_PLACING_PICTURE_USER_VIEWPORT" val="{&quot;height&quot;:10800,&quot;width&quot;:12992}"/>
  <p:tag name="KSO_WM_BEAUTIFY_FLAG" val=""/>
</p:tagLst>
</file>

<file path=ppt/tags/tag3.xml><?xml version="1.0" encoding="utf-8"?>
<p:tagLst xmlns:p="http://schemas.openxmlformats.org/presentationml/2006/main">
  <p:tag name="COMMONDATA" val="eyJoZGlkIjoiYTNjM2EwNWJlZTJhNGZjOTUwNGJmNTFmZWFlMWExNzk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3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优雅如花卉</cp:lastModifiedBy>
  <cp:revision>9</cp:revision>
  <dcterms:created xsi:type="dcterms:W3CDTF">2022-11-08T02:00:00Z</dcterms:created>
  <dcterms:modified xsi:type="dcterms:W3CDTF">2023-01-06T12:55:07Z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2052-11.1.0.13703</vt:lpwstr>
  </property>
  <property fmtid="{D5CDD505-2E9C-101B-9397-08002B2CF9AE}" pid="3" name="ICV">
    <vt:lpwstr>9EC2498CD738455E9E6CC1E103AFBCA0</vt:lpwstr>
  </property>
</Properties>
</file>