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3442335"/>
            <a:ext cx="775335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25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20000"/>
            <a:ext cx="107041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62165"/>
            <a:ext cx="11520000" cy="311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430815"/>
            <a:ext cx="11520000" cy="304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039666" y="5061943"/>
            <a:ext cx="1294809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461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766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7732" y="4990889"/>
            <a:ext cx="1313851" cy="30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9683" y="4990889"/>
            <a:ext cx="1589950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7253" y="4990889"/>
            <a:ext cx="1294809" cy="30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050" y="720000"/>
            <a:ext cx="11520000" cy="408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578" y="1386848"/>
            <a:ext cx="10015735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397" y="1891747"/>
            <a:ext cx="10339438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397" y="2396647"/>
            <a:ext cx="1447140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6149" y="2901547"/>
            <a:ext cx="4198611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099" y="3911346"/>
            <a:ext cx="10006214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9917" y="4406719"/>
            <a:ext cx="3160859" cy="3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6F8F2EF9E8254DA18B98E767F1C2ACF0</vt:lpwstr>
  </property>
</Properties>
</file>