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0670" y="1914525"/>
            <a:ext cx="4010025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670" y="3430905"/>
            <a:ext cx="477202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64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4825" y="1363980"/>
            <a:ext cx="653415" cy="31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12790" y="1334770"/>
            <a:ext cx="427355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41410" y="1360170"/>
            <a:ext cx="608330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01900" y="1959610"/>
            <a:ext cx="485140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29020" y="1907540"/>
            <a:ext cx="511810" cy="33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41410" y="1959610"/>
            <a:ext cx="484505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15" y="188595"/>
            <a:ext cx="10255250" cy="6477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45075" y="1232535"/>
            <a:ext cx="320675" cy="35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4110" y="1701165"/>
            <a:ext cx="498475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3135" y="3141345"/>
            <a:ext cx="417830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8210" y="4203065"/>
            <a:ext cx="400685" cy="39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81070" y="5725795"/>
            <a:ext cx="46164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6623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7760" y="1844675"/>
            <a:ext cx="788670" cy="3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8472805" y="2421255"/>
            <a:ext cx="788670" cy="3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6960235" y="2853055"/>
            <a:ext cx="788670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5160010" y="3965575"/>
            <a:ext cx="788670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3659403" y="5086309"/>
            <a:ext cx="1788810" cy="28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4822570" y="5615558"/>
            <a:ext cx="1489206" cy="28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8206329" y="5615558"/>
            <a:ext cx="2696433" cy="28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1333068" y="6144808"/>
            <a:ext cx="907622" cy="273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10</cp:revision>
  <dcterms:created xsi:type="dcterms:W3CDTF">2022-11-08T02:00:00Z</dcterms:created>
  <dcterms:modified xsi:type="dcterms:W3CDTF">2023-01-06T13:17:39Z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90CDE062A15A4B509C5AC2E6CB7EFA66</vt:lpwstr>
  </property>
</Properties>
</file>