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8" r:id="rId9"/>
    <p:sldId id="269" r:id="rId10"/>
    <p:sldId id="270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0670" y="1914525"/>
            <a:ext cx="4010025" cy="1019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595" y="3411855"/>
            <a:ext cx="8258175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96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90545" y="1691599"/>
            <a:ext cx="247537" cy="228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81487" y="4034870"/>
            <a:ext cx="675966" cy="30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37090" y="4034870"/>
            <a:ext cx="675966" cy="30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15371" y="4615924"/>
            <a:ext cx="1294809" cy="295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14314" y="4615924"/>
            <a:ext cx="666446" cy="30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86479" y="5196979"/>
            <a:ext cx="666446" cy="30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18776" y="5206505"/>
            <a:ext cx="675966" cy="295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260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1041" y="2082715"/>
            <a:ext cx="666446" cy="295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76561" y="2082715"/>
            <a:ext cx="1285289" cy="295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37223" y="2082715"/>
            <a:ext cx="980628" cy="295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20561" y="2664014"/>
            <a:ext cx="656925" cy="295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67041" y="2673543"/>
            <a:ext cx="971107" cy="285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46743" y="2664014"/>
            <a:ext cx="637884" cy="295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82280" y="3826611"/>
            <a:ext cx="361785" cy="285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77223" y="3826611"/>
            <a:ext cx="352264" cy="285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48264" y="3826611"/>
            <a:ext cx="352264" cy="295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24165" y="3836140"/>
            <a:ext cx="352264" cy="285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585289" y="3836140"/>
            <a:ext cx="361785" cy="285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461190" y="3836140"/>
            <a:ext cx="352264" cy="285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641752" y="3826611"/>
            <a:ext cx="342743" cy="295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527173" y="3826611"/>
            <a:ext cx="333223" cy="295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234016" y="4398379"/>
            <a:ext cx="1285289" cy="304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224495" y="4989207"/>
            <a:ext cx="1294809" cy="295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852859" y="5570506"/>
            <a:ext cx="1294809" cy="295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433289" y="5580035"/>
            <a:ext cx="1294809" cy="285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97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80495" y="1502418"/>
            <a:ext cx="2856198" cy="295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53586" y="2074920"/>
            <a:ext cx="980628" cy="305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81950" y="3248548"/>
            <a:ext cx="1294809" cy="305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47735" y="3830591"/>
            <a:ext cx="1304330" cy="305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663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57190" y="1427276"/>
            <a:ext cx="3179900" cy="296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77421" y="2000744"/>
            <a:ext cx="3027570" cy="305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56264" y="2000744"/>
            <a:ext cx="1390016" cy="305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2492920"/>
            <a:ext cx="11520000" cy="1930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10184130" y="2584450"/>
            <a:ext cx="527050" cy="318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2389147" y="3238212"/>
            <a:ext cx="1294809" cy="296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5692816" y="3849734"/>
            <a:ext cx="3646413" cy="30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128270"/>
            <a:ext cx="9213850" cy="6602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620940"/>
            <a:ext cx="107886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89171" y="772518"/>
            <a:ext cx="615219" cy="276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95707" y="772518"/>
            <a:ext cx="1533590" cy="28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74570" y="1949484"/>
            <a:ext cx="205073" cy="213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43665" y="5988618"/>
            <a:ext cx="4886090" cy="28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2023-01-06T12:40:04Z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E828CE3B57C8458E99F91DC8FC28000E</vt:lpwstr>
  </property>
</Properties>
</file>