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195" y="1809750"/>
            <a:ext cx="3990975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545" y="3412490"/>
            <a:ext cx="9058275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06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2132" y="1921770"/>
            <a:ext cx="257057" cy="238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42016" y="3600433"/>
            <a:ext cx="238016" cy="228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83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060330" y="1979159"/>
            <a:ext cx="314181" cy="286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60330" y="3095233"/>
            <a:ext cx="314181" cy="286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92066" y="4211306"/>
            <a:ext cx="333223" cy="286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15570" y="4201767"/>
            <a:ext cx="361785" cy="295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00661" y="4201767"/>
            <a:ext cx="352264" cy="305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52727" y="4230384"/>
            <a:ext cx="352264" cy="267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47338" y="4201767"/>
            <a:ext cx="323702" cy="305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80363" y="4201767"/>
            <a:ext cx="352264" cy="295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955933" y="4201767"/>
            <a:ext cx="361785" cy="305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908000" y="4201767"/>
            <a:ext cx="342743" cy="295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482545" y="4764573"/>
            <a:ext cx="342743" cy="295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425090" y="4774112"/>
            <a:ext cx="352264" cy="276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300661" y="4774112"/>
            <a:ext cx="342743" cy="286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243206" y="4764573"/>
            <a:ext cx="352264" cy="295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137818" y="4783652"/>
            <a:ext cx="352264" cy="267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8070842" y="4774112"/>
            <a:ext cx="361785" cy="286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9965454" y="4879042"/>
            <a:ext cx="352264" cy="4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0898479" y="4764573"/>
            <a:ext cx="361785" cy="305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99992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51522" y="1480286"/>
            <a:ext cx="793326" cy="256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14974" y="1480286"/>
            <a:ext cx="561939" cy="24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54469" y="1480286"/>
            <a:ext cx="818117" cy="256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51810" y="1480286"/>
            <a:ext cx="826381" cy="256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02773" y="2893428"/>
            <a:ext cx="1074296" cy="264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275323" y="2901692"/>
            <a:ext cx="1066032" cy="256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630511" y="2893428"/>
            <a:ext cx="1066032" cy="264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927853" y="2893428"/>
            <a:ext cx="1074296" cy="264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068728" y="3744619"/>
            <a:ext cx="1933733" cy="264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564713" y="5199081"/>
            <a:ext cx="5751617" cy="264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564713" y="5686657"/>
            <a:ext cx="6842441" cy="264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564713" y="6174232"/>
            <a:ext cx="3297263" cy="264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86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05983" y="2577649"/>
            <a:ext cx="2818115" cy="304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23768" y="3739870"/>
            <a:ext cx="3970115" cy="304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188595"/>
            <a:ext cx="9387840" cy="6595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19605" y="1124585"/>
            <a:ext cx="3162300" cy="370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36405" y="1628775"/>
            <a:ext cx="466725" cy="350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1815" y="2132965"/>
            <a:ext cx="7421245" cy="278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99515" y="2997200"/>
            <a:ext cx="4142740" cy="368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9470" y="3978275"/>
            <a:ext cx="8935085" cy="34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3080" y="4521835"/>
            <a:ext cx="9290050" cy="268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3080" y="4935220"/>
            <a:ext cx="2778125" cy="346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91500" y="5348605"/>
            <a:ext cx="1589405" cy="380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1815" y="5843905"/>
            <a:ext cx="9146540" cy="36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13080" y="6321425"/>
            <a:ext cx="3518535" cy="36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46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80760" y="1453106"/>
            <a:ext cx="1304330" cy="29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64991" y="1453106"/>
            <a:ext cx="352264" cy="28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2033878"/>
            <a:ext cx="11215338" cy="30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917" y="2614650"/>
            <a:ext cx="7997355" cy="29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24628" y="4347446"/>
            <a:ext cx="3617851" cy="30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2023-01-06T12:33:37Z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96D09ACFABE44AAD963E7F568A9B5E16</vt:lpwstr>
  </property>
</Properties>
</file>